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797675" cy="99266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7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8" d="100"/>
          <a:sy n="98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922;&#945;&#964;&#945;&#955;&#973;&#956;&#945;&#964;&#945;_24-06-2020%2018,0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AppData\Local\Microsoft\Windows\INetCache\IE\AQVNKXNB\&#922;&#945;&#964;&#945;&#955;&#973;&#956;&#945;&#964;&#945;_26-06-2020%2010,3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dirty="0"/>
              <a:t>ΑΡΙΘΜΟΣ ΑΤΗΣΕΩΝ ΚΑΤΑΛΥΜΑΤΩΝ/ΑΝΑ</a:t>
            </a:r>
            <a:r>
              <a:rPr lang="el-GR" baseline="0" dirty="0"/>
              <a:t> ΠΕΡΙΦΕΡΕΙΑ</a:t>
            </a:r>
          </a:p>
          <a:p>
            <a:pPr>
              <a:defRPr/>
            </a:pPr>
            <a:r>
              <a:rPr lang="el-GR" baseline="0" dirty="0"/>
              <a:t>ΠΡΟΣΩΡΙΝΟ ΣΥΝΟΛΟ  1741 ΑΙΤΗΣΕΙΣ στις 24.06.2020 ώρα 18.05 υπολείπονται 28 ώρες μέχρι τη λήξη της προθεσμίας</a:t>
            </a:r>
            <a:endParaRPr lang="el-GR" dirty="0"/>
          </a:p>
        </c:rich>
      </c:tx>
      <c:layout>
        <c:manualLayout>
          <c:xMode val="edge"/>
          <c:yMode val="edge"/>
          <c:x val="0.1152287133798566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2400" b="1" dirty="0"/>
              <a:t>ΑΡΙΘΜΟΣ ΑΙΤΗΣΕΩΝ</a:t>
            </a:r>
            <a:r>
              <a:rPr lang="el-GR" sz="2400" b="1" baseline="0" dirty="0"/>
              <a:t> ΠΑΡΟΧΩΝ </a:t>
            </a:r>
            <a:r>
              <a:rPr lang="el-GR" sz="2400" b="1" dirty="0"/>
              <a:t>ΚΑΤΑΛΥΜΑΤΩΝ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ΑΡΙΘΜΟΣ ΚΑΤΑΛΥΜΑΤΩΝ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8F-4B36-B547-C9C705C1F1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8F-4B36-B547-C9C705C1F1C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8F-4B36-B547-C9C705C1F1C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18F-4B36-B547-C9C705C1F1C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18F-4B36-B547-C9C705C1F1C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18F-4B36-B547-C9C705C1F1C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18F-4B36-B547-C9C705C1F1C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18F-4B36-B547-C9C705C1F1C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18F-4B36-B547-C9C705C1F1C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18F-4B36-B547-C9C705C1F1C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18F-4B36-B547-C9C705C1F1C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18F-4B36-B547-C9C705C1F1C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B18F-4B36-B547-C9C705C1F1C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B18F-4B36-B547-C9C705C1F1C8}"/>
              </c:ext>
            </c:extLst>
          </c:dPt>
          <c:dLbls>
            <c:dLbl>
              <c:idx val="2"/>
              <c:layout>
                <c:manualLayout>
                  <c:x val="1.9561260013617611E-2"/>
                  <c:y val="-4.038227598294558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18F-4B36-B547-C9C705C1F1C8}"/>
                </c:ext>
              </c:extLst>
            </c:dLbl>
            <c:dLbl>
              <c:idx val="3"/>
              <c:layout>
                <c:manualLayout>
                  <c:x val="8.9968174068698909E-3"/>
                  <c:y val="-3.7955291786512496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18F-4B36-B547-C9C705C1F1C8}"/>
                </c:ext>
              </c:extLst>
            </c:dLbl>
            <c:dLbl>
              <c:idx val="4"/>
              <c:layout>
                <c:manualLayout>
                  <c:x val="1.2495905456567483E-2"/>
                  <c:y val="-1.290928637114917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18F-4B36-B547-C9C705C1F1C8}"/>
                </c:ext>
              </c:extLst>
            </c:dLbl>
            <c:dLbl>
              <c:idx val="5"/>
              <c:layout>
                <c:manualLayout>
                  <c:x val="3.1980178738533226E-2"/>
                  <c:y val="2.423987426351877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18F-4B36-B547-C9C705C1F1C8}"/>
                </c:ext>
              </c:extLst>
            </c:dLbl>
            <c:dLbl>
              <c:idx val="6"/>
              <c:layout>
                <c:manualLayout>
                  <c:x val="-5.2666047777362923E-3"/>
                  <c:y val="1.6493623172944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18F-4B36-B547-C9C705C1F1C8}"/>
                </c:ext>
              </c:extLst>
            </c:dLbl>
            <c:dLbl>
              <c:idx val="7"/>
              <c:layout>
                <c:manualLayout>
                  <c:x val="5.1716453428945191E-3"/>
                  <c:y val="5.0052053896310553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18F-4B36-B547-C9C705C1F1C8}"/>
                </c:ext>
              </c:extLst>
            </c:dLbl>
            <c:dLbl>
              <c:idx val="8"/>
              <c:layout>
                <c:manualLayout>
                  <c:x val="-1.7364261433132393E-2"/>
                  <c:y val="1.831705787502230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18F-4B36-B547-C9C705C1F1C8}"/>
                </c:ext>
              </c:extLst>
            </c:dLbl>
            <c:dLbl>
              <c:idx val="9"/>
              <c:layout>
                <c:manualLayout>
                  <c:x val="-3.1785072469535068E-2"/>
                  <c:y val="-5.3255038670819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18F-4B36-B547-C9C705C1F1C8}"/>
                </c:ext>
              </c:extLst>
            </c:dLbl>
            <c:dLbl>
              <c:idx val="10"/>
              <c:layout>
                <c:manualLayout>
                  <c:x val="-1.6435201049956938E-2"/>
                  <c:y val="4.6143543399117535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B18F-4B36-B547-C9C705C1F1C8}"/>
                </c:ext>
              </c:extLst>
            </c:dLbl>
            <c:dLbl>
              <c:idx val="11"/>
              <c:layout>
                <c:manualLayout>
                  <c:x val="-3.4517558602629686E-2"/>
                  <c:y val="1.985489026851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B18F-4B36-B547-C9C705C1F1C8}"/>
                </c:ext>
              </c:extLst>
            </c:dLbl>
            <c:dLbl>
              <c:idx val="12"/>
              <c:layout>
                <c:manualLayout>
                  <c:x val="-6.7460358973190767E-5"/>
                  <c:y val="3.190237784998070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B18F-4B36-B547-C9C705C1F1C8}"/>
                </c:ext>
              </c:extLst>
            </c:dLbl>
            <c:dLbl>
              <c:idx val="13"/>
              <c:layout>
                <c:manualLayout>
                  <c:x val="-2.4274930194130399E-2"/>
                  <c:y val="-1.767115403018626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B18F-4B36-B547-C9C705C1F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Φύλλο1!$A$2:$A$15</c:f>
              <c:strCache>
                <c:ptCount val="14"/>
                <c:pt idx="0">
                  <c:v>ΑΝΑΤΟΛΙΚΗ ΜΑΚΕΔΟΝΙΑΣ/ΘΡΑΚΗΣ</c:v>
                </c:pt>
                <c:pt idx="1">
                  <c:v>ΑΤΤΙΚΗΣ</c:v>
                </c:pt>
                <c:pt idx="2">
                  <c:v>ΒΟΡ. ΑΙΓΑΙΟΥ</c:v>
                </c:pt>
                <c:pt idx="3">
                  <c:v>ΔΥΤΙΚΗ ΕΛΛΑΔΑΣ</c:v>
                </c:pt>
                <c:pt idx="4">
                  <c:v>ΔΥΤΙΚΗ ΜΑΚΕΔΟΝΙΑΣ</c:v>
                </c:pt>
                <c:pt idx="5">
                  <c:v>ΔΩΔΕΚΑΝΗΣΟΥ</c:v>
                </c:pt>
                <c:pt idx="6">
                  <c:v>ΗΠΕΙΡΟΣ</c:v>
                </c:pt>
                <c:pt idx="7">
                  <c:v>ΘΕΣΣΑΛΙΑΣ</c:v>
                </c:pt>
                <c:pt idx="8">
                  <c:v>ΙΟΝΙΩΝ ΝΗΣΩΝ</c:v>
                </c:pt>
                <c:pt idx="9">
                  <c:v>ΚΕΝΤΡΙΚΗΣ ΜΑΚΕΔΟΝΙΑΣ</c:v>
                </c:pt>
                <c:pt idx="10">
                  <c:v>ΚΡΗΤΗΣ</c:v>
                </c:pt>
                <c:pt idx="11">
                  <c:v>ΚΥΚΛΑΔΩΝ</c:v>
                </c:pt>
                <c:pt idx="12">
                  <c:v>ΠΕΛΟΠΟΝΗΣΣΟΥ</c:v>
                </c:pt>
                <c:pt idx="13">
                  <c:v>ΣΤΕΡΕΑΣ ΕΛΛΑΔΑΣ</c:v>
                </c:pt>
              </c:strCache>
            </c:strRef>
          </c:cat>
          <c:val>
            <c:numRef>
              <c:f>Φύλλο1!$B$2:$B$15</c:f>
              <c:numCache>
                <c:formatCode>General</c:formatCode>
                <c:ptCount val="14"/>
                <c:pt idx="0">
                  <c:v>166</c:v>
                </c:pt>
                <c:pt idx="1">
                  <c:v>66</c:v>
                </c:pt>
                <c:pt idx="2">
                  <c:v>119</c:v>
                </c:pt>
                <c:pt idx="3">
                  <c:v>54</c:v>
                </c:pt>
                <c:pt idx="4">
                  <c:v>21</c:v>
                </c:pt>
                <c:pt idx="5">
                  <c:v>78</c:v>
                </c:pt>
                <c:pt idx="6">
                  <c:v>141</c:v>
                </c:pt>
                <c:pt idx="7">
                  <c:v>175</c:v>
                </c:pt>
                <c:pt idx="8">
                  <c:v>190</c:v>
                </c:pt>
                <c:pt idx="9">
                  <c:v>291</c:v>
                </c:pt>
                <c:pt idx="10">
                  <c:v>161</c:v>
                </c:pt>
                <c:pt idx="11">
                  <c:v>138</c:v>
                </c:pt>
                <c:pt idx="12">
                  <c:v>126</c:v>
                </c:pt>
                <c:pt idx="13">
                  <c:v>229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B18F-4B36-B547-C9C705C1F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815EE5C-B6E2-4FFC-9118-043ACEAA88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77C15863-6375-43CF-BC24-BB281EE020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BEA9703-982A-4E39-AC1E-BA5E8CCB2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5AD533-D917-4344-A1DB-BA04EDF5A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0511F0B-DD8B-4859-9692-C33E8D421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3205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CDDE49F-5445-4982-B982-CF471386E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67AE4BF-4C38-4CAD-938B-CA2A72F97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E808DE3-2404-4F95-A3B1-509BAEAD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8709D7F9-E080-4E4D-B409-31C7CE902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1FC8685-D701-4CFE-B45C-2E5200000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25647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7B991CB1-8EEA-4B8F-B407-E0FB8D32E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DBFCB16-AC84-418D-A370-1A0358A38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5D90C5B-051B-48A5-BFFE-51725102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8FA44B0-1358-4442-BE11-3B68C8378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CBDBD9F-DEA9-4012-9436-0475C0BC1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58756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95F88D7-32DA-4578-A6F8-4EF4A7D63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4C4C02-3226-49CE-AE86-BC600527A4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999B56E-F8C6-430D-8DEB-96B7300D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4BE4848-6CC9-4B44-987C-6A143E9F0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6F5E0E3-2CF4-4B9D-8E87-D085109E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135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90782B0-251F-436D-A4B4-BE5A24C41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3B268B1-B520-4C86-8A53-77C4C5FC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E0BE218-215E-4C76-AED3-1E4B044F8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D0E610D-A7B8-4E84-BAF0-109E09330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931CCB-61C0-433B-9BAE-F2A3E5E15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12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60C82C-C658-4A60-8364-FC80DBF91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89142FC-9C05-4426-9E93-91F3C38BE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192A15B-3886-45AC-90D4-33F766B38C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4F22205-9254-498F-846D-4765978D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26E8E76-406D-4943-B3E8-1343A1848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B786CF7-43AC-4018-A235-8E14BFC8B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05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AC74D7-950C-48DD-808E-C76CEA5DB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E7A9AFD-B9C6-4819-A25D-D4682596A0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6C7E88DD-166C-4563-84D9-C87DEB6E35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A047884-E062-42EE-9A5C-E54B78176A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C72EFBF4-0B92-422D-AD19-F1D40CF9F1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225451A3-52DF-4EB3-AD3E-DF1A3C710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15152AAB-3060-4CF2-92EC-839CDFFC5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F5D7564-6A0A-4C89-943C-21EE4E3AA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18100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615292-1AD5-440A-8346-A74448321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3FAC38F2-D884-4803-9B4D-CD046EC78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9917D50-FE48-4927-A729-28BDF5A35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1233ABD-A2EB-4C75-90A0-CE8A2EF7B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852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29428EFD-E109-48F7-8EE0-55E76FEB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CBB13FC-281E-44F6-8C93-703F7616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336475-A83A-4D67-8C01-B8423F889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35613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7841863-6EEC-44C3-A62E-1221828C5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C73681-F2B2-4170-AC49-0041719CA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119F066-0F57-4B5C-B352-3772DB8F75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7DA5D9-CD3D-4B48-A7EF-1D82339D3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48EC4B6-46AB-404B-9EE1-BEF7120F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216B7A9-6673-425F-B3FD-271081800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2681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94EF9AF-7188-4AD1-B885-CCC94BD12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823E4414-6E26-4881-A48B-C7825EA0E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B151B8E-A6A0-43B1-912D-5737266B0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45A36168-5EE0-499F-AC56-068EB019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B1C1AF9-1184-4334-96E9-E02636289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807CA12-336E-488F-9C12-99E1C723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653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9FAA779-4DF1-4362-9299-FB2632173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A80F459-6253-49E3-80FE-E192AD5DD4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1EE5964-6211-4371-B34C-31A5E41B6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8BE7F-84CF-4D86-8F7A-C61AB4556993}" type="datetimeFigureOut">
              <a:rPr lang="el-GR" smtClean="0"/>
              <a:t>26/6/2020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5E2B603-C13E-4531-ABD1-375067A464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EEA699B-5862-44B0-8DD4-145183688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CE0C-802B-46EC-831A-40BB8AA4420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08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C258B5-F183-49C4-B2B2-871F694A29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DA8E4BA-77B3-46D9-9209-8F5BBFAEAE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2C02D58-FC81-4A9E-A10A-D07D38028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53" y="731870"/>
            <a:ext cx="11273493" cy="539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1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A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Γράφημα 2">
            <a:extLst>
              <a:ext uri="{FF2B5EF4-FFF2-40B4-BE49-F238E27FC236}">
                <a16:creationId xmlns:a16="http://schemas.microsoft.com/office/drawing/2014/main" id="{D61ED3E7-38C3-4312-BE5D-EF31CA2C19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9442249"/>
              </p:ext>
            </p:extLst>
          </p:nvPr>
        </p:nvGraphicFramePr>
        <p:xfrm>
          <a:off x="0" y="299544"/>
          <a:ext cx="11256578" cy="6258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Γράφημα 3">
            <a:extLst>
              <a:ext uri="{FF2B5EF4-FFF2-40B4-BE49-F238E27FC236}">
                <a16:creationId xmlns:a16="http://schemas.microsoft.com/office/drawing/2014/main" id="{2559E09A-B700-4087-AB2A-0CBC5C576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656015"/>
              </p:ext>
            </p:extLst>
          </p:nvPr>
        </p:nvGraphicFramePr>
        <p:xfrm>
          <a:off x="187000" y="186040"/>
          <a:ext cx="11256578" cy="614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EE22175F-E34F-492F-BC0E-188E86C3E475}"/>
              </a:ext>
            </a:extLst>
          </p:cNvPr>
          <p:cNvSpPr txBox="1"/>
          <p:nvPr/>
        </p:nvSpPr>
        <p:spPr>
          <a:xfrm>
            <a:off x="8661493" y="5628856"/>
            <a:ext cx="3062038" cy="92959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l-GR" sz="1400" b="1" dirty="0"/>
              <a:t>ΣΥΝΟΛΙΚΟΣ ΑΡΙΜΟΣ ΥΠΟΒΕΒΛΗΜΕΝΩΝ ΑΙΤΗΣΕΩΝ ΣΕ ΟΛΗ ΤΗΝ ΕΠΙΚΡΑΤΕΙΑ  </a:t>
            </a:r>
            <a:r>
              <a:rPr lang="el-GR" sz="1800" b="1" dirty="0"/>
              <a:t>1955</a:t>
            </a: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0CC514A2-211D-4923-8DCC-28515A0702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2252" y="2865786"/>
            <a:ext cx="1079816" cy="112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8118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35</Words>
  <Application>Microsoft Office PowerPoint</Application>
  <PresentationFormat>Ευρεία οθόνη</PresentationFormat>
  <Paragraphs>4</Paragraphs>
  <Slides>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Κατερίνα Κουσουρή</dc:creator>
  <cp:lastModifiedBy>Κατερίνα Κουσουρή</cp:lastModifiedBy>
  <cp:revision>13</cp:revision>
  <cp:lastPrinted>2020-06-25T06:31:03Z</cp:lastPrinted>
  <dcterms:created xsi:type="dcterms:W3CDTF">2020-06-25T04:59:47Z</dcterms:created>
  <dcterms:modified xsi:type="dcterms:W3CDTF">2020-06-26T08:27:20Z</dcterms:modified>
</cp:coreProperties>
</file>