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07505" y="1052732"/>
          <a:ext cx="8928992" cy="4464498"/>
        </p:xfrm>
        <a:graphic>
          <a:graphicData uri="http://schemas.openxmlformats.org/drawingml/2006/table">
            <a:tbl>
              <a:tblPr/>
              <a:tblGrid>
                <a:gridCol w="936103"/>
                <a:gridCol w="1152128"/>
                <a:gridCol w="1241417"/>
                <a:gridCol w="1062839"/>
                <a:gridCol w="1008633"/>
                <a:gridCol w="1007591"/>
                <a:gridCol w="1152128"/>
                <a:gridCol w="203759"/>
                <a:gridCol w="1164394"/>
              </a:tblGrid>
              <a:tr h="265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ΗΜΕΡΟΜΗΝΙΑ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REPOS OUTSTANDING (1)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ΤΑΜ. ΔΙΑΘΕΣΙΜΑ ΚΡΑΤΟΥΣ (2)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ΤΑΜ. ΔΙΑΘΕΣΙΜΑ Φ.Γ.Κ. (3)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(4) ΣΥΝΟΛΙΚΑ ΤΑΜ. ΔΙΑΘΕΣΙΜΑ ΚΡΑΤΟΥΣ &amp; Φ.Γ.Κ. (4=2Α+2Β+3Α+3Β)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(5) ΣΥΝΟΛΙΚΑ ΤΑΜ. ΔΙΑΘΕΣΙΜΑ Φ.Γ.Κ. (5=1+3Α+3Β)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89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στην ΤτΕ (2Α)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εκτός ΤτΕ (2Β)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στην ΤτΕ (3Α)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εκτός ΤτΕ (3Β)</a:t>
                      </a:r>
                    </a:p>
                  </a:txBody>
                  <a:tcPr marL="4803" marR="4803" marT="4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31/12/2013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3.470.000.000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3.350.000.000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13.150.000.00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20.590.000.000 </a:t>
                      </a:r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16.500.000.000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31/12/2014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8.604.890.000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2.610.000.000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12.930.000.000 €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15.960.000.000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21.954.890.000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31/12/2017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14.930.560.000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940.000.000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10.140.000.000 €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11.470.000.000 €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22.550.000.000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36.540.560.000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31/8/2018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22.778.000.000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21.620.000.000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4.700.000.000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3.800.000.000 €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10.710.000.000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40.830.000.000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37.288.000.000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5/7/2019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19.200.000.000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16.930.000.000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2.400.000.000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13.830.000.000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10.130.000.000 €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43.290.000.000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43.160.000.000 €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3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28/2/2020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28.558.000.000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17.280.000.000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4.820.000.000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7.860.000.000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10.220.000.000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40.180.000.000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46.638.000.000 €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31/3/2020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33.834.000.000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18.230.000.000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7.620.000.000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3.330.000.000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7.420.000.000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36.600.000.000</a:t>
                      </a:r>
                      <a:r>
                        <a:rPr lang="el-GR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44.584.000.000 €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Πηγή</a:t>
                      </a:r>
                      <a:r>
                        <a:rPr lang="el-GR" sz="9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: ΟΔΔΗΧ, </a:t>
                      </a:r>
                      <a:r>
                        <a:rPr lang="el-GR" sz="900" b="1" i="0" u="none" strike="noStrike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ΤτΕ</a:t>
                      </a:r>
                      <a:r>
                        <a:rPr lang="el-GR" sz="11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803" marR="4803" marT="4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177</Words>
  <Application>Microsoft Office PowerPoint</Application>
  <PresentationFormat>Προβολή στην οθόνη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ΠΑΝΑΓΙΩΤΗΣ ΚΟΥΒΕΛΗΣ</dc:creator>
  <cp:lastModifiedBy>ΠΑΝΑΓΙΩΤΗΣ ΚΟΥΒΕΛΗΣ</cp:lastModifiedBy>
  <cp:revision>6</cp:revision>
  <dcterms:created xsi:type="dcterms:W3CDTF">2019-12-11T20:06:02Z</dcterms:created>
  <dcterms:modified xsi:type="dcterms:W3CDTF">2020-04-23T12:07:39Z</dcterms:modified>
</cp:coreProperties>
</file>