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1" r:id="rId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ΧΡΙΣΤΙΝΑ ΚΑΤΩΠΟΔΗ" initials="ΧΚ" lastIdx="0" clrIdx="0">
    <p:extLst>
      <p:ext uri="{19B8F6BF-5375-455C-9EA6-DF929625EA0E}">
        <p15:presenceInfo xmlns:p15="http://schemas.microsoft.com/office/powerpoint/2012/main" userId="S-1-5-21-2499576525-2853240682-2746563143-758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318" autoAdjust="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13/1/2025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9557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13/1/2025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1694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13/1/2025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55772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13/1/2025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1141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13/1/2025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5406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13/1/2025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1852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13/1/2025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4820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13/1/2025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681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13/1/2025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7173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13/1/2025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705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13/1/2025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1719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2824E-7490-4627-A16B-8FE99F923A30}" type="datetimeFigureOut">
              <a:rPr lang="el-GR" smtClean="0"/>
              <a:t>13/1/2025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9767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77D6B2E-37A3-429E-A37C-F30ED6487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1722" y="0"/>
            <a:ext cx="12225952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41960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064D5D5-227B-4F66-9AEA-46F570E79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5874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46B67A4-D328-4747-A82B-65E84FA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484335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93193">
            <a:off x="1186973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62567" y="818985"/>
            <a:ext cx="6714699" cy="3178689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4400" b="1" dirty="0">
                <a:solidFill>
                  <a:srgbClr val="FFFFFF"/>
                </a:solidFill>
                <a:latin typeface="+mn-lt"/>
              </a:rPr>
              <a:t>Απολογιστικά στοιχεία ρυθμίσεων εξωδικαστικού </a:t>
            </a:r>
            <a:br>
              <a:rPr lang="el-GR" sz="4400" b="1" dirty="0">
                <a:solidFill>
                  <a:srgbClr val="FFFFFF"/>
                </a:solidFill>
                <a:latin typeface="+mn-lt"/>
              </a:rPr>
            </a:br>
            <a:r>
              <a:rPr lang="el-GR" sz="4400" b="1" dirty="0">
                <a:solidFill>
                  <a:srgbClr val="FFFFFF"/>
                </a:solidFill>
                <a:latin typeface="+mn-lt"/>
              </a:rPr>
              <a:t>2024</a:t>
            </a:r>
            <a:endParaRPr lang="en-US" sz="3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398" y="4810519"/>
            <a:ext cx="7055893" cy="1228496"/>
          </a:xfrm>
        </p:spPr>
        <p:txBody>
          <a:bodyPr>
            <a:normAutofit fontScale="85000" lnSpcReduction="20000"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2100" b="1" dirty="0">
                <a:solidFill>
                  <a:srgbClr val="FFFFFF"/>
                </a:solidFill>
              </a:rPr>
              <a:t>Γενική Γραμματεία Χρηματοπιστωτικού Τομέα και Διαχείρισης Ιδιωτικού Χρέους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2100" b="1" dirty="0">
                <a:solidFill>
                  <a:srgbClr val="FFFFFF"/>
                </a:solidFill>
              </a:rPr>
              <a:t>Υπουργείο Εθνικής Οικονομίας και Οικονομικών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2100" b="1" dirty="0">
                <a:solidFill>
                  <a:srgbClr val="FFFFFF"/>
                </a:solidFill>
              </a:rPr>
              <a:t>Ελληνική Δημοκρατία</a:t>
            </a:r>
            <a:br>
              <a:rPr lang="en-US" sz="1800" dirty="0">
                <a:solidFill>
                  <a:srgbClr val="FFFFFF"/>
                </a:solidFill>
                <a:latin typeface="+mn-lt"/>
              </a:rPr>
            </a:br>
            <a:endParaRPr lang="el-GR" sz="1800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62E0FA27-7B81-4A55-864F-C6D09564FD18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2" y="0"/>
            <a:ext cx="158751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l-GR" sz="40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054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2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 useBgFill="1">
        <p:nvSpPr>
          <p:cNvPr id="27" name="Rectangle 1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3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9" name="Rectangle 1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4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31" name="Freeform: Shape 2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6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1" tIns="45715" rIns="91431" bIns="45715" rtlCol="0" anchor="ctr">
            <a:noAutofit/>
          </a:bodyPr>
          <a:lstStyle/>
          <a:p>
            <a:pPr algn="ctr" rtl="0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2" y="1399944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1704320" y="6455665"/>
            <a:ext cx="448056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51543827-C2B0-46E7-89AA-B56A23F9ACD0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l">
                <a:spcAft>
                  <a:spcPts val="600"/>
                </a:spcAft>
              </a:pPr>
              <a:t>2</a:t>
            </a:fld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3065417" y="0"/>
            <a:ext cx="97241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TextBox 18"/>
          <p:cNvSpPr txBox="1"/>
          <p:nvPr/>
        </p:nvSpPr>
        <p:spPr>
          <a:xfrm>
            <a:off x="3432381" y="332751"/>
            <a:ext cx="8603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Ραγδαία η άνοδος των ρυθμίσεων του εξωδικαστικού μηχανισμού το 2024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Πραγματοποιήθηκαν 16.903 ρυθμίσεις ύψους αρχικών οφειλών €5,13 δις</a:t>
            </a:r>
          </a:p>
        </p:txBody>
      </p:sp>
      <p:sp>
        <p:nvSpPr>
          <p:cNvPr id="17" name="1 - Τίτλος"/>
          <p:cNvSpPr txBox="1">
            <a:spLocks/>
          </p:cNvSpPr>
          <p:nvPr/>
        </p:nvSpPr>
        <p:spPr>
          <a:xfrm>
            <a:off x="11073" y="1785257"/>
            <a:ext cx="3054344" cy="21890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200" b="1" dirty="0">
                <a:solidFill>
                  <a:schemeClr val="bg1"/>
                </a:solidFill>
                <a:latin typeface="+mn-lt"/>
              </a:rPr>
              <a:t>Ραγδαία άνοδος το 2024</a:t>
            </a:r>
          </a:p>
        </p:txBody>
      </p:sp>
      <p:pic>
        <p:nvPicPr>
          <p:cNvPr id="3" name="Εικόνα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8385" y="1515088"/>
            <a:ext cx="7381875" cy="3848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635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2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 useBgFill="1">
        <p:nvSpPr>
          <p:cNvPr id="27" name="Rectangle 1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3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9" name="Rectangle 1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4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31" name="Freeform: Shape 2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6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1" tIns="45715" rIns="91431" bIns="45715" rtlCol="0" anchor="ctr">
            <a:noAutofit/>
          </a:bodyPr>
          <a:lstStyle/>
          <a:p>
            <a:pPr algn="ctr" rtl="0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2" y="1399944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1704320" y="6455665"/>
            <a:ext cx="448056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51543827-C2B0-46E7-89AA-B56A23F9ACD0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l">
                <a:spcAft>
                  <a:spcPts val="600"/>
                </a:spcAft>
              </a:pPr>
              <a:t>3</a:t>
            </a:fld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3065417" y="0"/>
            <a:ext cx="97241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TextBox 18"/>
          <p:cNvSpPr txBox="1"/>
          <p:nvPr/>
        </p:nvSpPr>
        <p:spPr>
          <a:xfrm>
            <a:off x="3353198" y="307980"/>
            <a:ext cx="83511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Η μηνιαία αποτύπωση των ρυθμίσεων δείχνει τα υψηλά επίπεδα και την αποδοτικότητα των συνεχών βελτιωτικών νομοθετικών κινήσεων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Το ιστορικό υψηλό σημειώθηκε τον Νοέμβριο </a:t>
            </a:r>
            <a:r>
              <a:rPr lang="el-GR"/>
              <a:t>του 2024, </a:t>
            </a:r>
            <a:r>
              <a:rPr lang="el-GR" dirty="0"/>
              <a:t>τόσο σε πλήθος ρυθμίσεων (1.989) όσο και σε σύνολο οφειλών (€602,78 εκ.)  </a:t>
            </a:r>
          </a:p>
        </p:txBody>
      </p:sp>
      <p:sp>
        <p:nvSpPr>
          <p:cNvPr id="16" name="1 - Τίτλος"/>
          <p:cNvSpPr txBox="1">
            <a:spLocks/>
          </p:cNvSpPr>
          <p:nvPr/>
        </p:nvSpPr>
        <p:spPr>
          <a:xfrm>
            <a:off x="139337" y="1785257"/>
            <a:ext cx="2921389" cy="21890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600" b="1" dirty="0">
                <a:solidFill>
                  <a:srgbClr val="FFFFFF"/>
                </a:solidFill>
                <a:latin typeface="+mn-lt"/>
              </a:rPr>
              <a:t>Μηνιαία αποτύπωση</a:t>
            </a:r>
          </a:p>
        </p:txBody>
      </p:sp>
      <p:pic>
        <p:nvPicPr>
          <p:cNvPr id="3" name="Εικόνα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6792" y="1855233"/>
            <a:ext cx="9055584" cy="3455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1821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yR8xTmHTBOMdux6p2maSA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2694</TotalTime>
  <Words>92</Words>
  <Application>Microsoft Office PowerPoint</Application>
  <PresentationFormat>Ευρεία οθόνη</PresentationFormat>
  <Paragraphs>12</Paragraphs>
  <Slides>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Θέμα του Office</vt:lpstr>
      <vt:lpstr>Απολογιστικά στοιχεία ρυθμίσεων εξωδικαστικού  2024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ΧΡΙΣΤΙΝΑ ΚΑΤΩΠΟΔΗ</dc:creator>
  <cp:lastModifiedBy>USER</cp:lastModifiedBy>
  <cp:revision>74</cp:revision>
  <dcterms:created xsi:type="dcterms:W3CDTF">2024-06-03T14:29:32Z</dcterms:created>
  <dcterms:modified xsi:type="dcterms:W3CDTF">2025-01-13T08:23:03Z</dcterms:modified>
</cp:coreProperties>
</file>