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diagrams/quickStyle2.xml" ContentType="application/vnd.openxmlformats-officedocument.drawingml.diagramStyl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60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Default Extension="png" ContentType="image/png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3.xml" ContentType="application/vnd.openxmlformats-officedocument.drawingml.diagramData+xml"/>
  <Override PartName="/ppt/handoutMasters/handoutMaster1.xml" ContentType="application/vnd.openxmlformats-officedocument.presentationml.handoutMaster+xml"/>
  <Override PartName="/ppt/slideLayouts/slideLayout5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  <p:sldMasterId id="2147483716" r:id="rId2"/>
    <p:sldMasterId id="2147483717" r:id="rId3"/>
  </p:sldMasterIdLst>
  <p:notesMasterIdLst>
    <p:notesMasterId r:id="rId11"/>
  </p:notesMasterIdLst>
  <p:handoutMasterIdLst>
    <p:handoutMasterId r:id="rId12"/>
  </p:handoutMasterIdLst>
  <p:sldIdLst>
    <p:sldId id="288" r:id="rId4"/>
    <p:sldId id="257" r:id="rId5"/>
    <p:sldId id="282" r:id="rId6"/>
    <p:sldId id="283" r:id="rId7"/>
    <p:sldId id="286" r:id="rId8"/>
    <p:sldId id="287" r:id="rId9"/>
    <p:sldId id="289" r:id="rId10"/>
  </p:sldIdLst>
  <p:sldSz cx="12192000" cy="6858000"/>
  <p:notesSz cx="6858000" cy="9144000"/>
  <p:defaultTextStyle>
    <a:defPPr>
      <a:defRPr lang="el-GR" alt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7635"/>
    <a:srgbClr val="00863D"/>
    <a:srgbClr val="007A37"/>
    <a:srgbClr val="2CBA5B"/>
    <a:srgbClr val="005828"/>
    <a:srgbClr val="FFFFCC"/>
    <a:srgbClr val="FFCC66"/>
    <a:srgbClr val="0000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31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-678" y="-9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-3834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54CB5B-C229-4AF9-BC05-6D674C008E6B}" type="doc">
      <dgm:prSet loTypeId="urn:microsoft.com/office/officeart/2005/8/layout/matrix1" loCatId="matrix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F41CBB9C-0F00-4072-ACFF-DF955210747D}">
      <dgm:prSet phldrT="[Κείμενο]" custT="1"/>
      <dgm:spPr/>
      <dgm:t>
        <a:bodyPr/>
        <a:lstStyle/>
        <a:p>
          <a:r>
            <a:rPr lang="el-GR" sz="2000" b="1" u="none" dirty="0">
              <a:latin typeface="Century Gothic" panose="020B0502020202020204" pitchFamily="34" charset="0"/>
            </a:rPr>
            <a:t>ΟΑΕΔ: </a:t>
          </a:r>
          <a:r>
            <a:rPr lang="el-GR" sz="2000" b="1" u="none" dirty="0" smtClean="0">
              <a:latin typeface="Century Gothic" panose="020B0502020202020204" pitchFamily="34" charset="0"/>
            </a:rPr>
            <a:t>1,5 </a:t>
          </a:r>
          <a:r>
            <a:rPr lang="el-GR" sz="2000" b="1" u="none" dirty="0">
              <a:latin typeface="Century Gothic" panose="020B0502020202020204" pitchFamily="34" charset="0"/>
            </a:rPr>
            <a:t>δισ. </a:t>
          </a:r>
          <a:r>
            <a:rPr lang="el-GR" sz="2000" b="1" dirty="0" smtClean="0">
              <a:solidFill>
                <a:srgbClr val="000000"/>
              </a:solidFill>
              <a:latin typeface="Century Gothic" pitchFamily="34" charset="0"/>
            </a:rPr>
            <a:t>€</a:t>
          </a:r>
          <a:r>
            <a:rPr lang="el-GR" sz="2000" b="1" u="none" dirty="0" smtClean="0">
              <a:latin typeface="Century Gothic" panose="020B0502020202020204" pitchFamily="34" charset="0"/>
            </a:rPr>
            <a:t> </a:t>
          </a:r>
          <a:r>
            <a:rPr lang="el-GR" sz="2000" b="1" u="none" dirty="0">
              <a:latin typeface="Century Gothic" panose="020B0502020202020204" pitchFamily="34" charset="0"/>
            </a:rPr>
            <a:t>για 750.000 ανέργους και 52.000 εργαζόμενες μητέρες </a:t>
          </a:r>
          <a:endParaRPr lang="en-US" sz="2000" u="none" dirty="0">
            <a:latin typeface="Century Gothic" panose="020B0502020202020204" pitchFamily="34" charset="0"/>
          </a:endParaRPr>
        </a:p>
      </dgm:t>
    </dgm:pt>
    <dgm:pt modelId="{8DEAC9B4-EC5F-4E64-8809-427FAFCAAD9D}" type="parTrans" cxnId="{BE57493E-B0F3-4317-B289-FFAF352EA1B6}">
      <dgm:prSet/>
      <dgm:spPr/>
      <dgm:t>
        <a:bodyPr/>
        <a:lstStyle/>
        <a:p>
          <a:endParaRPr lang="en-US"/>
        </a:p>
      </dgm:t>
    </dgm:pt>
    <dgm:pt modelId="{6E07F8A7-4386-4D3D-8634-85C5C97F0017}" type="sibTrans" cxnId="{BE57493E-B0F3-4317-B289-FFAF352EA1B6}">
      <dgm:prSet/>
      <dgm:spPr/>
      <dgm:t>
        <a:bodyPr/>
        <a:lstStyle/>
        <a:p>
          <a:endParaRPr lang="en-US"/>
        </a:p>
      </dgm:t>
    </dgm:pt>
    <dgm:pt modelId="{35C92ACD-C346-4D0D-B73B-3F8F9D0BD7DE}">
      <dgm:prSet phldrT="[Κείμενο]"/>
      <dgm:spPr>
        <a:noFill/>
      </dgm:spPr>
      <dgm:t>
        <a:bodyPr/>
        <a:lstStyle/>
        <a:p>
          <a:r>
            <a:rPr lang="el-GR" b="0" dirty="0">
              <a:latin typeface="Century Gothic" pitchFamily="34" charset="0"/>
            </a:rPr>
            <a:t>Τακτικές πληρωμές: </a:t>
          </a:r>
          <a:r>
            <a:rPr lang="el-GR" b="0" dirty="0" smtClean="0">
              <a:latin typeface="Century Gothic" pitchFamily="34" charset="0"/>
            </a:rPr>
            <a:t>περίπου 400 </a:t>
          </a:r>
          <a:r>
            <a:rPr lang="el-GR" b="0" dirty="0">
              <a:latin typeface="Century Gothic" pitchFamily="34" charset="0"/>
            </a:rPr>
            <a:t>εκατ. ευρώ </a:t>
          </a:r>
          <a:endParaRPr lang="en-US" b="0" dirty="0">
            <a:latin typeface="Century Gothic" pitchFamily="34" charset="0"/>
          </a:endParaRPr>
        </a:p>
      </dgm:t>
    </dgm:pt>
    <dgm:pt modelId="{07119A41-CD9D-4559-85E7-E029C6DFA207}" type="parTrans" cxnId="{C935A482-68DF-4E80-AA97-02A83136CDEA}">
      <dgm:prSet/>
      <dgm:spPr/>
      <dgm:t>
        <a:bodyPr/>
        <a:lstStyle/>
        <a:p>
          <a:endParaRPr lang="en-US"/>
        </a:p>
      </dgm:t>
    </dgm:pt>
    <dgm:pt modelId="{7846BD1E-C703-47B0-9903-7192AFEF6D53}" type="sibTrans" cxnId="{C935A482-68DF-4E80-AA97-02A83136CDEA}">
      <dgm:prSet/>
      <dgm:spPr/>
      <dgm:t>
        <a:bodyPr/>
        <a:lstStyle/>
        <a:p>
          <a:endParaRPr lang="en-US"/>
        </a:p>
      </dgm:t>
    </dgm:pt>
    <dgm:pt modelId="{692B20F6-E94C-4384-B5F2-012DF84EE0EC}">
      <dgm:prSet phldrT="[Κείμενο]"/>
      <dgm:spPr>
        <a:noFill/>
      </dgm:spPr>
      <dgm:t>
        <a:bodyPr/>
        <a:lstStyle/>
        <a:p>
          <a:pPr>
            <a:buFont typeface="Wingdings" panose="05000000000000000000" pitchFamily="2" charset="2"/>
            <a:buChar char=""/>
          </a:pPr>
          <a:endParaRPr lang="el-GR" b="1" dirty="0">
            <a:latin typeface="Century Gothic" panose="020B0502020202020204" pitchFamily="34" charset="0"/>
          </a:endParaRPr>
        </a:p>
        <a:p>
          <a:pPr>
            <a:buFont typeface="Wingdings" panose="05000000000000000000" pitchFamily="2" charset="2"/>
            <a:buChar char=""/>
          </a:pPr>
          <a:r>
            <a:rPr lang="el-GR" b="0" dirty="0">
              <a:latin typeface="Century Gothic" panose="020B0502020202020204" pitchFamily="34" charset="0"/>
            </a:rPr>
            <a:t>Δίμηνη παράταση όλων των επιδομάτων ανεργίας που έληξαν το 2020 για περίπου 370.000 ανέργους</a:t>
          </a:r>
          <a:endParaRPr lang="en-US" b="0" dirty="0"/>
        </a:p>
      </dgm:t>
    </dgm:pt>
    <dgm:pt modelId="{D9E00CE6-1345-4F28-9BAE-7B18F8D94093}" type="parTrans" cxnId="{F6688D43-A01F-4D67-98C1-0CB9D324C1D0}">
      <dgm:prSet/>
      <dgm:spPr/>
      <dgm:t>
        <a:bodyPr/>
        <a:lstStyle/>
        <a:p>
          <a:endParaRPr lang="en-US"/>
        </a:p>
      </dgm:t>
    </dgm:pt>
    <dgm:pt modelId="{624F1256-CAEB-49F6-B1D9-73250D47997E}" type="sibTrans" cxnId="{F6688D43-A01F-4D67-98C1-0CB9D324C1D0}">
      <dgm:prSet/>
      <dgm:spPr/>
      <dgm:t>
        <a:bodyPr/>
        <a:lstStyle/>
        <a:p>
          <a:endParaRPr lang="en-US"/>
        </a:p>
      </dgm:t>
    </dgm:pt>
    <dgm:pt modelId="{FE6C7F72-7FBE-4919-9C2C-7392904271A1}">
      <dgm:prSet phldrT="[Κείμενο]"/>
      <dgm:spPr>
        <a:noFill/>
      </dgm:spPr>
      <dgm:t>
        <a:bodyPr/>
        <a:lstStyle/>
        <a:p>
          <a:r>
            <a:rPr lang="el-GR" b="0" dirty="0">
              <a:latin typeface="Century Gothic" panose="020B0502020202020204" pitchFamily="34" charset="0"/>
            </a:rPr>
            <a:t>Οικονομική ενίσχυση 400 ευρώ για 250.000 μακροχρόνια ανέργους </a:t>
          </a:r>
          <a:endParaRPr lang="en-US" b="0" dirty="0">
            <a:latin typeface="Century Gothic" panose="020B0502020202020204" pitchFamily="34" charset="0"/>
          </a:endParaRPr>
        </a:p>
      </dgm:t>
    </dgm:pt>
    <dgm:pt modelId="{7F5F5BA6-8B57-40E8-B0DF-89F54F8FB493}" type="parTrans" cxnId="{AC80CB87-ADF2-4B1D-8B46-7D31BB855D3C}">
      <dgm:prSet/>
      <dgm:spPr/>
      <dgm:t>
        <a:bodyPr/>
        <a:lstStyle/>
        <a:p>
          <a:endParaRPr lang="en-US"/>
        </a:p>
      </dgm:t>
    </dgm:pt>
    <dgm:pt modelId="{6F0D924A-A552-4942-9937-874760610EF3}" type="sibTrans" cxnId="{AC80CB87-ADF2-4B1D-8B46-7D31BB855D3C}">
      <dgm:prSet/>
      <dgm:spPr/>
      <dgm:t>
        <a:bodyPr/>
        <a:lstStyle/>
        <a:p>
          <a:endParaRPr lang="en-US"/>
        </a:p>
      </dgm:t>
    </dgm:pt>
    <dgm:pt modelId="{FCEB7DBF-C0BA-4AAA-A5D6-DB50B9069C35}">
      <dgm:prSet phldrT="[Κείμενο]"/>
      <dgm:spPr>
        <a:noFill/>
      </dgm:spPr>
      <dgm:t>
        <a:bodyPr/>
        <a:lstStyle/>
        <a:p>
          <a:pPr>
            <a:buFont typeface="Wingdings" panose="05000000000000000000" pitchFamily="2" charset="2"/>
            <a:buChar char=""/>
          </a:pPr>
          <a:r>
            <a:rPr lang="el-GR" b="0" dirty="0">
              <a:latin typeface="Century Gothic" panose="020B0502020202020204" pitchFamily="34" charset="0"/>
            </a:rPr>
            <a:t>Μηνιαία αποζημίωση για 20.000 εποχικά απασχολούμενους στον τουρισμό και επισιτισμό χωρίς δικαίωμα υποχρεωτικής </a:t>
          </a:r>
          <a:r>
            <a:rPr lang="el-GR" b="0" dirty="0" err="1">
              <a:latin typeface="Century Gothic" panose="020B0502020202020204" pitchFamily="34" charset="0"/>
            </a:rPr>
            <a:t>επαναπρόσληψης</a:t>
          </a:r>
          <a:r>
            <a:rPr lang="el-GR" b="0" dirty="0">
              <a:latin typeface="Century Gothic" panose="020B0502020202020204" pitchFamily="34" charset="0"/>
            </a:rPr>
            <a:t> τους καλοκαιρινούς μήνες </a:t>
          </a:r>
          <a:endParaRPr lang="en-US" b="0" dirty="0">
            <a:latin typeface="Century Gothic" panose="020B0502020202020204" pitchFamily="34" charset="0"/>
          </a:endParaRPr>
        </a:p>
      </dgm:t>
    </dgm:pt>
    <dgm:pt modelId="{CB0CDD55-AC7B-444A-B575-4A00167F9B13}" type="parTrans" cxnId="{F049B086-A566-43CC-9DC6-21629BEC08F7}">
      <dgm:prSet/>
      <dgm:spPr/>
      <dgm:t>
        <a:bodyPr/>
        <a:lstStyle/>
        <a:p>
          <a:endParaRPr lang="en-US"/>
        </a:p>
      </dgm:t>
    </dgm:pt>
    <dgm:pt modelId="{6B8DF046-CB2D-4346-BAE4-B862D448D38D}" type="sibTrans" cxnId="{F049B086-A566-43CC-9DC6-21629BEC08F7}">
      <dgm:prSet/>
      <dgm:spPr/>
      <dgm:t>
        <a:bodyPr/>
        <a:lstStyle/>
        <a:p>
          <a:endParaRPr lang="en-US"/>
        </a:p>
      </dgm:t>
    </dgm:pt>
    <dgm:pt modelId="{0A7D9B2E-84DF-4F82-A2CE-AA4E79C512A0}" type="pres">
      <dgm:prSet presAssocID="{A954CB5B-C229-4AF9-BC05-6D674C008E6B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7D9BD8BF-9EE6-4EC9-BF26-079ACAA627A1}" type="pres">
      <dgm:prSet presAssocID="{A954CB5B-C229-4AF9-BC05-6D674C008E6B}" presName="matrix" presStyleCnt="0"/>
      <dgm:spPr/>
    </dgm:pt>
    <dgm:pt modelId="{5D976B12-5A43-4FEF-B9AA-F6FC578AFC1F}" type="pres">
      <dgm:prSet presAssocID="{A954CB5B-C229-4AF9-BC05-6D674C008E6B}" presName="tile1" presStyleLbl="node1" presStyleIdx="0" presStyleCnt="4" custLinFactNeighborX="512" custLinFactNeighborY="-824"/>
      <dgm:spPr/>
      <dgm:t>
        <a:bodyPr/>
        <a:lstStyle/>
        <a:p>
          <a:endParaRPr lang="el-GR"/>
        </a:p>
      </dgm:t>
    </dgm:pt>
    <dgm:pt modelId="{9E0B3FFC-B508-4197-B2B1-1023DF28B1FC}" type="pres">
      <dgm:prSet presAssocID="{A954CB5B-C229-4AF9-BC05-6D674C008E6B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8A84A23-2315-4761-BC88-B0ED33959578}" type="pres">
      <dgm:prSet presAssocID="{A954CB5B-C229-4AF9-BC05-6D674C008E6B}" presName="tile2" presStyleLbl="node1" presStyleIdx="1" presStyleCnt="4" custLinFactNeighborX="512" custLinFactNeighborY="-824"/>
      <dgm:spPr/>
      <dgm:t>
        <a:bodyPr/>
        <a:lstStyle/>
        <a:p>
          <a:endParaRPr lang="el-GR"/>
        </a:p>
      </dgm:t>
    </dgm:pt>
    <dgm:pt modelId="{0E62AA1C-B067-48C4-B303-11192CBFDEC8}" type="pres">
      <dgm:prSet presAssocID="{A954CB5B-C229-4AF9-BC05-6D674C008E6B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8B50F11-1E5E-4342-B461-88BABD7732E9}" type="pres">
      <dgm:prSet presAssocID="{A954CB5B-C229-4AF9-BC05-6D674C008E6B}" presName="tile3" presStyleLbl="node1" presStyleIdx="2" presStyleCnt="4" custLinFactNeighborX="512" custLinFactNeighborY="-824"/>
      <dgm:spPr/>
      <dgm:t>
        <a:bodyPr/>
        <a:lstStyle/>
        <a:p>
          <a:endParaRPr lang="el-GR"/>
        </a:p>
      </dgm:t>
    </dgm:pt>
    <dgm:pt modelId="{499E8F0B-47D2-4BDC-8103-AD1FD46B2925}" type="pres">
      <dgm:prSet presAssocID="{A954CB5B-C229-4AF9-BC05-6D674C008E6B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56BE7547-B8DD-4D0F-8A1C-CEC708B40539}" type="pres">
      <dgm:prSet presAssocID="{A954CB5B-C229-4AF9-BC05-6D674C008E6B}" presName="tile4" presStyleLbl="node1" presStyleIdx="3" presStyleCnt="4" custLinFactNeighborX="512" custLinFactNeighborY="-824"/>
      <dgm:spPr/>
      <dgm:t>
        <a:bodyPr/>
        <a:lstStyle/>
        <a:p>
          <a:endParaRPr lang="el-GR"/>
        </a:p>
      </dgm:t>
    </dgm:pt>
    <dgm:pt modelId="{7B396AAB-C24F-4C3E-A613-84CD60FDB1C3}" type="pres">
      <dgm:prSet presAssocID="{A954CB5B-C229-4AF9-BC05-6D674C008E6B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2ABF6E0-F352-419C-B394-D74D5F090177}" type="pres">
      <dgm:prSet presAssocID="{A954CB5B-C229-4AF9-BC05-6D674C008E6B}" presName="centerTile" presStyleLbl="fgShp" presStyleIdx="0" presStyleCnt="1" custScaleY="111518">
        <dgm:presLayoutVars>
          <dgm:chMax val="0"/>
          <dgm:chPref val="0"/>
        </dgm:presLayoutVars>
      </dgm:prSet>
      <dgm:spPr/>
      <dgm:t>
        <a:bodyPr/>
        <a:lstStyle/>
        <a:p>
          <a:endParaRPr lang="el-GR"/>
        </a:p>
      </dgm:t>
    </dgm:pt>
  </dgm:ptLst>
  <dgm:cxnLst>
    <dgm:cxn modelId="{EA91CB8D-BC28-4BE7-966A-653893C36133}" type="presOf" srcId="{692B20F6-E94C-4384-B5F2-012DF84EE0EC}" destId="{A8A84A23-2315-4761-BC88-B0ED33959578}" srcOrd="0" destOrd="0" presId="urn:microsoft.com/office/officeart/2005/8/layout/matrix1"/>
    <dgm:cxn modelId="{BA84CC4F-C9EF-4E6B-901A-516F9BE26B31}" type="presOf" srcId="{692B20F6-E94C-4384-B5F2-012DF84EE0EC}" destId="{0E62AA1C-B067-48C4-B303-11192CBFDEC8}" srcOrd="1" destOrd="0" presId="urn:microsoft.com/office/officeart/2005/8/layout/matrix1"/>
    <dgm:cxn modelId="{F049B086-A566-43CC-9DC6-21629BEC08F7}" srcId="{F41CBB9C-0F00-4072-ACFF-DF955210747D}" destId="{FCEB7DBF-C0BA-4AAA-A5D6-DB50B9069C35}" srcOrd="3" destOrd="0" parTransId="{CB0CDD55-AC7B-444A-B575-4A00167F9B13}" sibTransId="{6B8DF046-CB2D-4346-BAE4-B862D448D38D}"/>
    <dgm:cxn modelId="{CC63B141-6186-47D3-B0AB-2CD977816317}" type="presOf" srcId="{FCEB7DBF-C0BA-4AAA-A5D6-DB50B9069C35}" destId="{7B396AAB-C24F-4C3E-A613-84CD60FDB1C3}" srcOrd="1" destOrd="0" presId="urn:microsoft.com/office/officeart/2005/8/layout/matrix1"/>
    <dgm:cxn modelId="{250C0E7B-1324-4811-93B2-13D34E4DC8C7}" type="presOf" srcId="{FE6C7F72-7FBE-4919-9C2C-7392904271A1}" destId="{48B50F11-1E5E-4342-B461-88BABD7732E9}" srcOrd="0" destOrd="0" presId="urn:microsoft.com/office/officeart/2005/8/layout/matrix1"/>
    <dgm:cxn modelId="{BE57493E-B0F3-4317-B289-FFAF352EA1B6}" srcId="{A954CB5B-C229-4AF9-BC05-6D674C008E6B}" destId="{F41CBB9C-0F00-4072-ACFF-DF955210747D}" srcOrd="0" destOrd="0" parTransId="{8DEAC9B4-EC5F-4E64-8809-427FAFCAAD9D}" sibTransId="{6E07F8A7-4386-4D3D-8634-85C5C97F0017}"/>
    <dgm:cxn modelId="{AC80CB87-ADF2-4B1D-8B46-7D31BB855D3C}" srcId="{F41CBB9C-0F00-4072-ACFF-DF955210747D}" destId="{FE6C7F72-7FBE-4919-9C2C-7392904271A1}" srcOrd="2" destOrd="0" parTransId="{7F5F5BA6-8B57-40E8-B0DF-89F54F8FB493}" sibTransId="{6F0D924A-A552-4942-9937-874760610EF3}"/>
    <dgm:cxn modelId="{FCCB33AB-A4DB-4D66-8D26-3F50976E4AAF}" type="presOf" srcId="{A954CB5B-C229-4AF9-BC05-6D674C008E6B}" destId="{0A7D9B2E-84DF-4F82-A2CE-AA4E79C512A0}" srcOrd="0" destOrd="0" presId="urn:microsoft.com/office/officeart/2005/8/layout/matrix1"/>
    <dgm:cxn modelId="{CC412343-11EA-4AC0-B89F-23BA0C80E65C}" type="presOf" srcId="{F41CBB9C-0F00-4072-ACFF-DF955210747D}" destId="{62ABF6E0-F352-419C-B394-D74D5F090177}" srcOrd="0" destOrd="0" presId="urn:microsoft.com/office/officeart/2005/8/layout/matrix1"/>
    <dgm:cxn modelId="{BBDEFEB6-F07D-465A-91E3-C90049BBC30B}" type="presOf" srcId="{FE6C7F72-7FBE-4919-9C2C-7392904271A1}" destId="{499E8F0B-47D2-4BDC-8103-AD1FD46B2925}" srcOrd="1" destOrd="0" presId="urn:microsoft.com/office/officeart/2005/8/layout/matrix1"/>
    <dgm:cxn modelId="{C935A482-68DF-4E80-AA97-02A83136CDEA}" srcId="{F41CBB9C-0F00-4072-ACFF-DF955210747D}" destId="{35C92ACD-C346-4D0D-B73B-3F8F9D0BD7DE}" srcOrd="0" destOrd="0" parTransId="{07119A41-CD9D-4559-85E7-E029C6DFA207}" sibTransId="{7846BD1E-C703-47B0-9903-7192AFEF6D53}"/>
    <dgm:cxn modelId="{E49E5771-177F-46EC-A6CA-1659BA412E63}" type="presOf" srcId="{FCEB7DBF-C0BA-4AAA-A5D6-DB50B9069C35}" destId="{56BE7547-B8DD-4D0F-8A1C-CEC708B40539}" srcOrd="0" destOrd="0" presId="urn:microsoft.com/office/officeart/2005/8/layout/matrix1"/>
    <dgm:cxn modelId="{F6688D43-A01F-4D67-98C1-0CB9D324C1D0}" srcId="{F41CBB9C-0F00-4072-ACFF-DF955210747D}" destId="{692B20F6-E94C-4384-B5F2-012DF84EE0EC}" srcOrd="1" destOrd="0" parTransId="{D9E00CE6-1345-4F28-9BAE-7B18F8D94093}" sibTransId="{624F1256-CAEB-49F6-B1D9-73250D47997E}"/>
    <dgm:cxn modelId="{D5D51E0C-E344-44F2-9EC7-68EDCFF81C2F}" type="presOf" srcId="{35C92ACD-C346-4D0D-B73B-3F8F9D0BD7DE}" destId="{5D976B12-5A43-4FEF-B9AA-F6FC578AFC1F}" srcOrd="0" destOrd="0" presId="urn:microsoft.com/office/officeart/2005/8/layout/matrix1"/>
    <dgm:cxn modelId="{FD7422B8-002E-48E8-BC51-6BAAC1786491}" type="presOf" srcId="{35C92ACD-C346-4D0D-B73B-3F8F9D0BD7DE}" destId="{9E0B3FFC-B508-4197-B2B1-1023DF28B1FC}" srcOrd="1" destOrd="0" presId="urn:microsoft.com/office/officeart/2005/8/layout/matrix1"/>
    <dgm:cxn modelId="{BE0E3B2E-FEB9-461A-8BF4-952B843AE263}" type="presParOf" srcId="{0A7D9B2E-84DF-4F82-A2CE-AA4E79C512A0}" destId="{7D9BD8BF-9EE6-4EC9-BF26-079ACAA627A1}" srcOrd="0" destOrd="0" presId="urn:microsoft.com/office/officeart/2005/8/layout/matrix1"/>
    <dgm:cxn modelId="{A38D64EE-7811-4560-B8EE-29342B7A3558}" type="presParOf" srcId="{7D9BD8BF-9EE6-4EC9-BF26-079ACAA627A1}" destId="{5D976B12-5A43-4FEF-B9AA-F6FC578AFC1F}" srcOrd="0" destOrd="0" presId="urn:microsoft.com/office/officeart/2005/8/layout/matrix1"/>
    <dgm:cxn modelId="{43692502-1E09-4732-961D-AE2CD37A3813}" type="presParOf" srcId="{7D9BD8BF-9EE6-4EC9-BF26-079ACAA627A1}" destId="{9E0B3FFC-B508-4197-B2B1-1023DF28B1FC}" srcOrd="1" destOrd="0" presId="urn:microsoft.com/office/officeart/2005/8/layout/matrix1"/>
    <dgm:cxn modelId="{574C7330-663F-4920-B006-10CABA3E4271}" type="presParOf" srcId="{7D9BD8BF-9EE6-4EC9-BF26-079ACAA627A1}" destId="{A8A84A23-2315-4761-BC88-B0ED33959578}" srcOrd="2" destOrd="0" presId="urn:microsoft.com/office/officeart/2005/8/layout/matrix1"/>
    <dgm:cxn modelId="{F2B7CFA6-D6E5-4DB0-A57C-9D907B13D497}" type="presParOf" srcId="{7D9BD8BF-9EE6-4EC9-BF26-079ACAA627A1}" destId="{0E62AA1C-B067-48C4-B303-11192CBFDEC8}" srcOrd="3" destOrd="0" presId="urn:microsoft.com/office/officeart/2005/8/layout/matrix1"/>
    <dgm:cxn modelId="{3FA34509-5C61-41DA-9C36-27BFB0F55F26}" type="presParOf" srcId="{7D9BD8BF-9EE6-4EC9-BF26-079ACAA627A1}" destId="{48B50F11-1E5E-4342-B461-88BABD7732E9}" srcOrd="4" destOrd="0" presId="urn:microsoft.com/office/officeart/2005/8/layout/matrix1"/>
    <dgm:cxn modelId="{4320B656-EE67-46E6-BC2F-B375FC69C0DA}" type="presParOf" srcId="{7D9BD8BF-9EE6-4EC9-BF26-079ACAA627A1}" destId="{499E8F0B-47D2-4BDC-8103-AD1FD46B2925}" srcOrd="5" destOrd="0" presId="urn:microsoft.com/office/officeart/2005/8/layout/matrix1"/>
    <dgm:cxn modelId="{F4930939-7CC4-42C4-B8D1-A10CB628B271}" type="presParOf" srcId="{7D9BD8BF-9EE6-4EC9-BF26-079ACAA627A1}" destId="{56BE7547-B8DD-4D0F-8A1C-CEC708B40539}" srcOrd="6" destOrd="0" presId="urn:microsoft.com/office/officeart/2005/8/layout/matrix1"/>
    <dgm:cxn modelId="{7E998E82-D12D-4369-88B7-6C2A6D3C1C8B}" type="presParOf" srcId="{7D9BD8BF-9EE6-4EC9-BF26-079ACAA627A1}" destId="{7B396AAB-C24F-4C3E-A613-84CD60FDB1C3}" srcOrd="7" destOrd="0" presId="urn:microsoft.com/office/officeart/2005/8/layout/matrix1"/>
    <dgm:cxn modelId="{C1952333-1956-4739-9B2D-FCC774B9B55F}" type="presParOf" srcId="{0A7D9B2E-84DF-4F82-A2CE-AA4E79C512A0}" destId="{62ABF6E0-F352-419C-B394-D74D5F090177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954CB5B-C229-4AF9-BC05-6D674C008E6B}" type="doc">
      <dgm:prSet loTypeId="urn:microsoft.com/office/officeart/2005/8/layout/matrix1" loCatId="matrix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F41CBB9C-0F00-4072-ACFF-DF955210747D}">
      <dgm:prSet phldrT="[Κείμενο]" custT="1"/>
      <dgm:spPr/>
      <dgm:t>
        <a:bodyPr/>
        <a:lstStyle/>
        <a:p>
          <a:r>
            <a:rPr lang="el-GR" sz="2400" b="1" u="none" dirty="0" smtClean="0">
              <a:latin typeface="Century Gothic" panose="020B0502020202020204" pitchFamily="34" charset="0"/>
            </a:rPr>
            <a:t>238 εκατ. </a:t>
          </a:r>
          <a:r>
            <a:rPr lang="el-GR" sz="2400" b="1" dirty="0" smtClean="0">
              <a:solidFill>
                <a:srgbClr val="000000"/>
              </a:solidFill>
              <a:latin typeface="Century Gothic" pitchFamily="34" charset="0"/>
            </a:rPr>
            <a:t>€ </a:t>
          </a:r>
          <a:r>
            <a:rPr lang="el-GR" sz="2400" b="1" u="none" dirty="0" smtClean="0">
              <a:latin typeface="Century Gothic" panose="020B0502020202020204" pitchFamily="34" charset="0"/>
            </a:rPr>
            <a:t>σε 47.000 μοναδικούς ωφελούμενους</a:t>
          </a:r>
          <a:endParaRPr lang="en-US" sz="2400" u="none" dirty="0">
            <a:latin typeface="Century Gothic" panose="020B0502020202020204" pitchFamily="34" charset="0"/>
          </a:endParaRPr>
        </a:p>
      </dgm:t>
    </dgm:pt>
    <dgm:pt modelId="{8DEAC9B4-EC5F-4E64-8809-427FAFCAAD9D}" type="parTrans" cxnId="{BE57493E-B0F3-4317-B289-FFAF352EA1B6}">
      <dgm:prSet/>
      <dgm:spPr/>
      <dgm:t>
        <a:bodyPr/>
        <a:lstStyle/>
        <a:p>
          <a:endParaRPr lang="en-US"/>
        </a:p>
      </dgm:t>
    </dgm:pt>
    <dgm:pt modelId="{6E07F8A7-4386-4D3D-8634-85C5C97F0017}" type="sibTrans" cxnId="{BE57493E-B0F3-4317-B289-FFAF352EA1B6}">
      <dgm:prSet/>
      <dgm:spPr/>
      <dgm:t>
        <a:bodyPr/>
        <a:lstStyle/>
        <a:p>
          <a:endParaRPr lang="en-US"/>
        </a:p>
      </dgm:t>
    </dgm:pt>
    <dgm:pt modelId="{35C92ACD-C346-4D0D-B73B-3F8F9D0BD7DE}">
      <dgm:prSet phldrT="[Κείμενο]" custT="1"/>
      <dgm:spPr>
        <a:noFill/>
      </dgm:spPr>
      <dgm:t>
        <a:bodyPr/>
        <a:lstStyle/>
        <a:p>
          <a:r>
            <a:rPr lang="el-GR" sz="1600" b="0" dirty="0" smtClean="0">
              <a:latin typeface="Century Gothic" pitchFamily="34" charset="0"/>
            </a:rPr>
            <a:t>Προγράμματα για την προώθηση στην απασχόληση </a:t>
          </a:r>
          <a:r>
            <a:rPr lang="el-GR" sz="1600" b="1" dirty="0" smtClean="0">
              <a:latin typeface="Century Gothic" pitchFamily="34" charset="0"/>
            </a:rPr>
            <a:t>άνεργων πτυχιούχων</a:t>
          </a:r>
          <a:br>
            <a:rPr lang="el-GR" sz="1600" b="1" dirty="0" smtClean="0">
              <a:latin typeface="Century Gothic" pitchFamily="34" charset="0"/>
            </a:rPr>
          </a:br>
          <a:r>
            <a:rPr lang="el-GR" sz="1600" b="1" dirty="0" smtClean="0">
              <a:latin typeface="Century Gothic" pitchFamily="34" charset="0"/>
            </a:rPr>
            <a:t/>
          </a:r>
          <a:br>
            <a:rPr lang="el-GR" sz="1600" b="1" dirty="0" smtClean="0">
              <a:latin typeface="Century Gothic" pitchFamily="34" charset="0"/>
            </a:rPr>
          </a:br>
          <a:r>
            <a:rPr lang="el-GR" sz="1600" b="1" dirty="0" smtClean="0">
              <a:latin typeface="Century Gothic" pitchFamily="34" charset="0"/>
            </a:rPr>
            <a:t>7,3 εκατ. | 1.001 + 1.374 ωφελούμενοι</a:t>
          </a:r>
          <a:endParaRPr lang="en-US" sz="1600" b="1" dirty="0">
            <a:latin typeface="Century Gothic" pitchFamily="34" charset="0"/>
          </a:endParaRPr>
        </a:p>
      </dgm:t>
    </dgm:pt>
    <dgm:pt modelId="{07119A41-CD9D-4559-85E7-E029C6DFA207}" type="parTrans" cxnId="{C935A482-68DF-4E80-AA97-02A83136CDEA}">
      <dgm:prSet/>
      <dgm:spPr/>
      <dgm:t>
        <a:bodyPr/>
        <a:lstStyle/>
        <a:p>
          <a:endParaRPr lang="en-US"/>
        </a:p>
      </dgm:t>
    </dgm:pt>
    <dgm:pt modelId="{7846BD1E-C703-47B0-9903-7192AFEF6D53}" type="sibTrans" cxnId="{C935A482-68DF-4E80-AA97-02A83136CDEA}">
      <dgm:prSet/>
      <dgm:spPr/>
      <dgm:t>
        <a:bodyPr/>
        <a:lstStyle/>
        <a:p>
          <a:endParaRPr lang="en-US"/>
        </a:p>
      </dgm:t>
    </dgm:pt>
    <dgm:pt modelId="{692B20F6-E94C-4384-B5F2-012DF84EE0EC}">
      <dgm:prSet phldrT="[Κείμενο]" custT="1"/>
      <dgm:spPr>
        <a:noFill/>
      </dgm:spPr>
      <dgm:t>
        <a:bodyPr/>
        <a:lstStyle/>
        <a:p>
          <a:pPr>
            <a:buFont typeface="Wingdings" panose="05000000000000000000" pitchFamily="2" charset="2"/>
            <a:buNone/>
          </a:pPr>
          <a:r>
            <a:rPr lang="el-GR" sz="1600" b="0" dirty="0" smtClean="0">
              <a:latin typeface="Century Gothic" pitchFamily="34" charset="0"/>
            </a:rPr>
            <a:t>Προγράμματα κοινωφελούς χαρακτήρα σε 56 Δήμους και 37 Υπηρεσίες του Υπουργείου Περιβάλλοντος/Φορείς Διαχείρισης Προστατευόμενων Περιοχών</a:t>
          </a:r>
        </a:p>
        <a:p>
          <a:pPr>
            <a:buFont typeface="Wingdings" panose="05000000000000000000" pitchFamily="2" charset="2"/>
            <a:buNone/>
          </a:pPr>
          <a:r>
            <a:rPr lang="el-GR" sz="1600" b="1" dirty="0" smtClean="0">
              <a:latin typeface="Century Gothic" pitchFamily="34" charset="0"/>
            </a:rPr>
            <a:t>46 εκατ. | 7.114 ωφελούμενοι</a:t>
          </a:r>
          <a:endParaRPr lang="en-US" sz="1600" b="0" dirty="0">
            <a:latin typeface="Century Gothic" pitchFamily="34" charset="0"/>
          </a:endParaRPr>
        </a:p>
      </dgm:t>
    </dgm:pt>
    <dgm:pt modelId="{D9E00CE6-1345-4F28-9BAE-7B18F8D94093}" type="parTrans" cxnId="{F6688D43-A01F-4D67-98C1-0CB9D324C1D0}">
      <dgm:prSet/>
      <dgm:spPr/>
      <dgm:t>
        <a:bodyPr/>
        <a:lstStyle/>
        <a:p>
          <a:endParaRPr lang="en-US"/>
        </a:p>
      </dgm:t>
    </dgm:pt>
    <dgm:pt modelId="{624F1256-CAEB-49F6-B1D9-73250D47997E}" type="sibTrans" cxnId="{F6688D43-A01F-4D67-98C1-0CB9D324C1D0}">
      <dgm:prSet/>
      <dgm:spPr/>
      <dgm:t>
        <a:bodyPr/>
        <a:lstStyle/>
        <a:p>
          <a:endParaRPr lang="en-US"/>
        </a:p>
      </dgm:t>
    </dgm:pt>
    <dgm:pt modelId="{FE6C7F72-7FBE-4919-9C2C-7392904271A1}">
      <dgm:prSet phldrT="[Κείμενο]" custT="1"/>
      <dgm:spPr>
        <a:noFill/>
      </dgm:spPr>
      <dgm:t>
        <a:bodyPr/>
        <a:lstStyle/>
        <a:p>
          <a:r>
            <a:rPr lang="el-GR" sz="1600" b="0" dirty="0" smtClean="0">
              <a:latin typeface="Century Gothic" pitchFamily="34" charset="0"/>
            </a:rPr>
            <a:t>Προγράμματα κοινωφελούς χαρακτήρα για </a:t>
          </a:r>
          <a:r>
            <a:rPr lang="el-GR" sz="1600" b="1" dirty="0" smtClean="0">
              <a:latin typeface="Century Gothic" pitchFamily="34" charset="0"/>
            </a:rPr>
            <a:t>36.500 άτομα</a:t>
          </a:r>
          <a:r>
            <a:rPr lang="el-GR" sz="1600" b="0" dirty="0" smtClean="0">
              <a:latin typeface="Century Gothic" pitchFamily="34" charset="0"/>
            </a:rPr>
            <a:t>, σε Δήμους, Περιφέρειες, Υπηρεσίες Υπουργείων και άλλων φορέων </a:t>
          </a:r>
        </a:p>
        <a:p>
          <a:endParaRPr lang="el-GR" sz="1600" b="0" dirty="0" smtClean="0">
            <a:latin typeface="Century Gothic" pitchFamily="34" charset="0"/>
          </a:endParaRPr>
        </a:p>
        <a:p>
          <a:r>
            <a:rPr lang="el-GR" sz="1600" b="1" dirty="0" smtClean="0">
              <a:latin typeface="Century Gothic" pitchFamily="34" charset="0"/>
            </a:rPr>
            <a:t>154 εκατ. | 36.500 ωφελούμενοι</a:t>
          </a:r>
          <a:endParaRPr lang="en-US" sz="1600" b="0" dirty="0">
            <a:latin typeface="Century Gothic" pitchFamily="34" charset="0"/>
          </a:endParaRPr>
        </a:p>
      </dgm:t>
    </dgm:pt>
    <dgm:pt modelId="{7F5F5BA6-8B57-40E8-B0DF-89F54F8FB493}" type="parTrans" cxnId="{AC80CB87-ADF2-4B1D-8B46-7D31BB855D3C}">
      <dgm:prSet/>
      <dgm:spPr/>
      <dgm:t>
        <a:bodyPr/>
        <a:lstStyle/>
        <a:p>
          <a:endParaRPr lang="en-US"/>
        </a:p>
      </dgm:t>
    </dgm:pt>
    <dgm:pt modelId="{6F0D924A-A552-4942-9937-874760610EF3}" type="sibTrans" cxnId="{AC80CB87-ADF2-4B1D-8B46-7D31BB855D3C}">
      <dgm:prSet/>
      <dgm:spPr/>
      <dgm:t>
        <a:bodyPr/>
        <a:lstStyle/>
        <a:p>
          <a:endParaRPr lang="en-US"/>
        </a:p>
      </dgm:t>
    </dgm:pt>
    <dgm:pt modelId="{FCEB7DBF-C0BA-4AAA-A5D6-DB50B9069C35}">
      <dgm:prSet phldrT="[Κείμενο]" custT="1"/>
      <dgm:spPr>
        <a:noFill/>
      </dgm:spPr>
      <dgm:t>
        <a:bodyPr/>
        <a:lstStyle/>
        <a:p>
          <a:pPr algn="ctr">
            <a:buFont typeface="Wingdings" panose="05000000000000000000" pitchFamily="2" charset="2"/>
            <a:buNone/>
          </a:pPr>
          <a:r>
            <a:rPr lang="el-GR" sz="1600" dirty="0" smtClean="0">
              <a:latin typeface="Century Gothic" pitchFamily="34" charset="0"/>
            </a:rPr>
            <a:t>Πρόγραμμα κοινωφελούς χαρακτήρα σε Κέντρα Υποδοχής και Ταυτοποίησης και δομές προσωρινής φιλοξενίας μέσω Δήμων, Περιφερειών και του Υπουργείου Μεταναστευτικής Πολιτικής </a:t>
          </a:r>
        </a:p>
        <a:p>
          <a:pPr algn="ctr">
            <a:buFont typeface="Wingdings" panose="05000000000000000000" pitchFamily="2" charset="2"/>
            <a:buNone/>
          </a:pPr>
          <a:endParaRPr lang="el-GR" sz="1600" dirty="0" smtClean="0">
            <a:latin typeface="Century Gothic" pitchFamily="34" charset="0"/>
          </a:endParaRPr>
        </a:p>
        <a:p>
          <a:pPr algn="ctr">
            <a:buFont typeface="Wingdings" panose="05000000000000000000" pitchFamily="2" charset="2"/>
            <a:buNone/>
          </a:pPr>
          <a:r>
            <a:rPr lang="el-GR" sz="1600" b="1" dirty="0" smtClean="0">
              <a:latin typeface="Century Gothic" pitchFamily="34" charset="0"/>
            </a:rPr>
            <a:t>31,2 εκατ. | 2.082 ωφελούμενοι</a:t>
          </a:r>
          <a:endParaRPr lang="en-US" sz="1600" dirty="0">
            <a:latin typeface="Century Gothic" pitchFamily="34" charset="0"/>
          </a:endParaRPr>
        </a:p>
      </dgm:t>
    </dgm:pt>
    <dgm:pt modelId="{CB0CDD55-AC7B-444A-B575-4A00167F9B13}" type="parTrans" cxnId="{F049B086-A566-43CC-9DC6-21629BEC08F7}">
      <dgm:prSet/>
      <dgm:spPr/>
      <dgm:t>
        <a:bodyPr/>
        <a:lstStyle/>
        <a:p>
          <a:endParaRPr lang="en-US"/>
        </a:p>
      </dgm:t>
    </dgm:pt>
    <dgm:pt modelId="{6B8DF046-CB2D-4346-BAE4-B862D448D38D}" type="sibTrans" cxnId="{F049B086-A566-43CC-9DC6-21629BEC08F7}">
      <dgm:prSet/>
      <dgm:spPr/>
      <dgm:t>
        <a:bodyPr/>
        <a:lstStyle/>
        <a:p>
          <a:endParaRPr lang="en-US"/>
        </a:p>
      </dgm:t>
    </dgm:pt>
    <dgm:pt modelId="{0A7D9B2E-84DF-4F82-A2CE-AA4E79C512A0}" type="pres">
      <dgm:prSet presAssocID="{A954CB5B-C229-4AF9-BC05-6D674C008E6B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7D9BD8BF-9EE6-4EC9-BF26-079ACAA627A1}" type="pres">
      <dgm:prSet presAssocID="{A954CB5B-C229-4AF9-BC05-6D674C008E6B}" presName="matrix" presStyleCnt="0"/>
      <dgm:spPr/>
    </dgm:pt>
    <dgm:pt modelId="{5D976B12-5A43-4FEF-B9AA-F6FC578AFC1F}" type="pres">
      <dgm:prSet presAssocID="{A954CB5B-C229-4AF9-BC05-6D674C008E6B}" presName="tile1" presStyleLbl="node1" presStyleIdx="0" presStyleCnt="4"/>
      <dgm:spPr/>
      <dgm:t>
        <a:bodyPr/>
        <a:lstStyle/>
        <a:p>
          <a:endParaRPr lang="el-GR"/>
        </a:p>
      </dgm:t>
    </dgm:pt>
    <dgm:pt modelId="{9E0B3FFC-B508-4197-B2B1-1023DF28B1FC}" type="pres">
      <dgm:prSet presAssocID="{A954CB5B-C229-4AF9-BC05-6D674C008E6B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8A84A23-2315-4761-BC88-B0ED33959578}" type="pres">
      <dgm:prSet presAssocID="{A954CB5B-C229-4AF9-BC05-6D674C008E6B}" presName="tile2" presStyleLbl="node1" presStyleIdx="1" presStyleCnt="4"/>
      <dgm:spPr/>
      <dgm:t>
        <a:bodyPr/>
        <a:lstStyle/>
        <a:p>
          <a:endParaRPr lang="el-GR"/>
        </a:p>
      </dgm:t>
    </dgm:pt>
    <dgm:pt modelId="{0E62AA1C-B067-48C4-B303-11192CBFDEC8}" type="pres">
      <dgm:prSet presAssocID="{A954CB5B-C229-4AF9-BC05-6D674C008E6B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8B50F11-1E5E-4342-B461-88BABD7732E9}" type="pres">
      <dgm:prSet presAssocID="{A954CB5B-C229-4AF9-BC05-6D674C008E6B}" presName="tile3" presStyleLbl="node1" presStyleIdx="2" presStyleCnt="4" custLinFactNeighborY="0"/>
      <dgm:spPr/>
      <dgm:t>
        <a:bodyPr/>
        <a:lstStyle/>
        <a:p>
          <a:endParaRPr lang="el-GR"/>
        </a:p>
      </dgm:t>
    </dgm:pt>
    <dgm:pt modelId="{499E8F0B-47D2-4BDC-8103-AD1FD46B2925}" type="pres">
      <dgm:prSet presAssocID="{A954CB5B-C229-4AF9-BC05-6D674C008E6B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56BE7547-B8DD-4D0F-8A1C-CEC708B40539}" type="pres">
      <dgm:prSet presAssocID="{A954CB5B-C229-4AF9-BC05-6D674C008E6B}" presName="tile4" presStyleLbl="node1" presStyleIdx="3" presStyleCnt="4"/>
      <dgm:spPr/>
      <dgm:t>
        <a:bodyPr/>
        <a:lstStyle/>
        <a:p>
          <a:endParaRPr lang="el-GR"/>
        </a:p>
      </dgm:t>
    </dgm:pt>
    <dgm:pt modelId="{7B396AAB-C24F-4C3E-A613-84CD60FDB1C3}" type="pres">
      <dgm:prSet presAssocID="{A954CB5B-C229-4AF9-BC05-6D674C008E6B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2ABF6E0-F352-419C-B394-D74D5F090177}" type="pres">
      <dgm:prSet presAssocID="{A954CB5B-C229-4AF9-BC05-6D674C008E6B}" presName="centerTile" presStyleLbl="fgShp" presStyleIdx="0" presStyleCnt="1" custScaleX="101449" custScaleY="114047">
        <dgm:presLayoutVars>
          <dgm:chMax val="0"/>
          <dgm:chPref val="0"/>
        </dgm:presLayoutVars>
      </dgm:prSet>
      <dgm:spPr/>
      <dgm:t>
        <a:bodyPr/>
        <a:lstStyle/>
        <a:p>
          <a:endParaRPr lang="el-GR"/>
        </a:p>
      </dgm:t>
    </dgm:pt>
  </dgm:ptLst>
  <dgm:cxnLst>
    <dgm:cxn modelId="{AC80CB87-ADF2-4B1D-8B46-7D31BB855D3C}" srcId="{F41CBB9C-0F00-4072-ACFF-DF955210747D}" destId="{FE6C7F72-7FBE-4919-9C2C-7392904271A1}" srcOrd="2" destOrd="0" parTransId="{7F5F5BA6-8B57-40E8-B0DF-89F54F8FB493}" sibTransId="{6F0D924A-A552-4942-9937-874760610EF3}"/>
    <dgm:cxn modelId="{87A23AAC-2F29-4FE6-80D0-A056D2AFD689}" type="presOf" srcId="{FCEB7DBF-C0BA-4AAA-A5D6-DB50B9069C35}" destId="{7B396AAB-C24F-4C3E-A613-84CD60FDB1C3}" srcOrd="1" destOrd="0" presId="urn:microsoft.com/office/officeart/2005/8/layout/matrix1"/>
    <dgm:cxn modelId="{20FFA41E-C57F-4276-9B93-2D06DE6DBBD9}" type="presOf" srcId="{FE6C7F72-7FBE-4919-9C2C-7392904271A1}" destId="{48B50F11-1E5E-4342-B461-88BABD7732E9}" srcOrd="0" destOrd="0" presId="urn:microsoft.com/office/officeart/2005/8/layout/matrix1"/>
    <dgm:cxn modelId="{CE3309DD-9AA0-4255-BF4E-3844F9E7B674}" type="presOf" srcId="{692B20F6-E94C-4384-B5F2-012DF84EE0EC}" destId="{A8A84A23-2315-4761-BC88-B0ED33959578}" srcOrd="0" destOrd="0" presId="urn:microsoft.com/office/officeart/2005/8/layout/matrix1"/>
    <dgm:cxn modelId="{77DE84DB-6881-47B5-A73B-9F8B8106CEDE}" type="presOf" srcId="{35C92ACD-C346-4D0D-B73B-3F8F9D0BD7DE}" destId="{5D976B12-5A43-4FEF-B9AA-F6FC578AFC1F}" srcOrd="0" destOrd="0" presId="urn:microsoft.com/office/officeart/2005/8/layout/matrix1"/>
    <dgm:cxn modelId="{B1CE336E-8422-4E5F-8FC3-6B5EF6F8D1FB}" type="presOf" srcId="{F41CBB9C-0F00-4072-ACFF-DF955210747D}" destId="{62ABF6E0-F352-419C-B394-D74D5F090177}" srcOrd="0" destOrd="0" presId="urn:microsoft.com/office/officeart/2005/8/layout/matrix1"/>
    <dgm:cxn modelId="{BE57493E-B0F3-4317-B289-FFAF352EA1B6}" srcId="{A954CB5B-C229-4AF9-BC05-6D674C008E6B}" destId="{F41CBB9C-0F00-4072-ACFF-DF955210747D}" srcOrd="0" destOrd="0" parTransId="{8DEAC9B4-EC5F-4E64-8809-427FAFCAAD9D}" sibTransId="{6E07F8A7-4386-4D3D-8634-85C5C97F0017}"/>
    <dgm:cxn modelId="{06C11165-08E6-4AB3-83DB-90137838C2F4}" type="presOf" srcId="{692B20F6-E94C-4384-B5F2-012DF84EE0EC}" destId="{0E62AA1C-B067-48C4-B303-11192CBFDEC8}" srcOrd="1" destOrd="0" presId="urn:microsoft.com/office/officeart/2005/8/layout/matrix1"/>
    <dgm:cxn modelId="{F6688D43-A01F-4D67-98C1-0CB9D324C1D0}" srcId="{F41CBB9C-0F00-4072-ACFF-DF955210747D}" destId="{692B20F6-E94C-4384-B5F2-012DF84EE0EC}" srcOrd="1" destOrd="0" parTransId="{D9E00CE6-1345-4F28-9BAE-7B18F8D94093}" sibTransId="{624F1256-CAEB-49F6-B1D9-73250D47997E}"/>
    <dgm:cxn modelId="{A0EE5836-9BE1-4B73-AECD-5B1F7F5ECB0F}" type="presOf" srcId="{FE6C7F72-7FBE-4919-9C2C-7392904271A1}" destId="{499E8F0B-47D2-4BDC-8103-AD1FD46B2925}" srcOrd="1" destOrd="0" presId="urn:microsoft.com/office/officeart/2005/8/layout/matrix1"/>
    <dgm:cxn modelId="{C935A482-68DF-4E80-AA97-02A83136CDEA}" srcId="{F41CBB9C-0F00-4072-ACFF-DF955210747D}" destId="{35C92ACD-C346-4D0D-B73B-3F8F9D0BD7DE}" srcOrd="0" destOrd="0" parTransId="{07119A41-CD9D-4559-85E7-E029C6DFA207}" sibTransId="{7846BD1E-C703-47B0-9903-7192AFEF6D53}"/>
    <dgm:cxn modelId="{E6D2E035-D0CF-4210-AB45-83C5AEBDAE03}" type="presOf" srcId="{35C92ACD-C346-4D0D-B73B-3F8F9D0BD7DE}" destId="{9E0B3FFC-B508-4197-B2B1-1023DF28B1FC}" srcOrd="1" destOrd="0" presId="urn:microsoft.com/office/officeart/2005/8/layout/matrix1"/>
    <dgm:cxn modelId="{F049B086-A566-43CC-9DC6-21629BEC08F7}" srcId="{F41CBB9C-0F00-4072-ACFF-DF955210747D}" destId="{FCEB7DBF-C0BA-4AAA-A5D6-DB50B9069C35}" srcOrd="3" destOrd="0" parTransId="{CB0CDD55-AC7B-444A-B575-4A00167F9B13}" sibTransId="{6B8DF046-CB2D-4346-BAE4-B862D448D38D}"/>
    <dgm:cxn modelId="{192AAC1F-09D5-4DF3-A472-77C2E9966968}" type="presOf" srcId="{A954CB5B-C229-4AF9-BC05-6D674C008E6B}" destId="{0A7D9B2E-84DF-4F82-A2CE-AA4E79C512A0}" srcOrd="0" destOrd="0" presId="urn:microsoft.com/office/officeart/2005/8/layout/matrix1"/>
    <dgm:cxn modelId="{D28CF452-6A86-420B-9B11-6A9BFBE8AD3C}" type="presOf" srcId="{FCEB7DBF-C0BA-4AAA-A5D6-DB50B9069C35}" destId="{56BE7547-B8DD-4D0F-8A1C-CEC708B40539}" srcOrd="0" destOrd="0" presId="urn:microsoft.com/office/officeart/2005/8/layout/matrix1"/>
    <dgm:cxn modelId="{96F6CB9D-DCFD-4005-A63A-F481658892E8}" type="presParOf" srcId="{0A7D9B2E-84DF-4F82-A2CE-AA4E79C512A0}" destId="{7D9BD8BF-9EE6-4EC9-BF26-079ACAA627A1}" srcOrd="0" destOrd="0" presId="urn:microsoft.com/office/officeart/2005/8/layout/matrix1"/>
    <dgm:cxn modelId="{AA011061-585E-4E63-811B-DE840D8F1FAF}" type="presParOf" srcId="{7D9BD8BF-9EE6-4EC9-BF26-079ACAA627A1}" destId="{5D976B12-5A43-4FEF-B9AA-F6FC578AFC1F}" srcOrd="0" destOrd="0" presId="urn:microsoft.com/office/officeart/2005/8/layout/matrix1"/>
    <dgm:cxn modelId="{18BA64BB-C612-4198-87C9-73434A603723}" type="presParOf" srcId="{7D9BD8BF-9EE6-4EC9-BF26-079ACAA627A1}" destId="{9E0B3FFC-B508-4197-B2B1-1023DF28B1FC}" srcOrd="1" destOrd="0" presId="urn:microsoft.com/office/officeart/2005/8/layout/matrix1"/>
    <dgm:cxn modelId="{28F95A99-BE7A-43BB-B79B-A5AE5FA68421}" type="presParOf" srcId="{7D9BD8BF-9EE6-4EC9-BF26-079ACAA627A1}" destId="{A8A84A23-2315-4761-BC88-B0ED33959578}" srcOrd="2" destOrd="0" presId="urn:microsoft.com/office/officeart/2005/8/layout/matrix1"/>
    <dgm:cxn modelId="{F88F1660-771D-4452-8E1E-4AF5AE39199C}" type="presParOf" srcId="{7D9BD8BF-9EE6-4EC9-BF26-079ACAA627A1}" destId="{0E62AA1C-B067-48C4-B303-11192CBFDEC8}" srcOrd="3" destOrd="0" presId="urn:microsoft.com/office/officeart/2005/8/layout/matrix1"/>
    <dgm:cxn modelId="{4FB9F112-6490-402E-97FD-4908B696E564}" type="presParOf" srcId="{7D9BD8BF-9EE6-4EC9-BF26-079ACAA627A1}" destId="{48B50F11-1E5E-4342-B461-88BABD7732E9}" srcOrd="4" destOrd="0" presId="urn:microsoft.com/office/officeart/2005/8/layout/matrix1"/>
    <dgm:cxn modelId="{2B1D1E8E-BD0D-48B5-B982-29E85005F02E}" type="presParOf" srcId="{7D9BD8BF-9EE6-4EC9-BF26-079ACAA627A1}" destId="{499E8F0B-47D2-4BDC-8103-AD1FD46B2925}" srcOrd="5" destOrd="0" presId="urn:microsoft.com/office/officeart/2005/8/layout/matrix1"/>
    <dgm:cxn modelId="{A38CC5F2-D013-429B-8046-EB3CF26470EE}" type="presParOf" srcId="{7D9BD8BF-9EE6-4EC9-BF26-079ACAA627A1}" destId="{56BE7547-B8DD-4D0F-8A1C-CEC708B40539}" srcOrd="6" destOrd="0" presId="urn:microsoft.com/office/officeart/2005/8/layout/matrix1"/>
    <dgm:cxn modelId="{9D4EE606-01AC-4C02-B7BA-BAA28BFE74D8}" type="presParOf" srcId="{7D9BD8BF-9EE6-4EC9-BF26-079ACAA627A1}" destId="{7B396AAB-C24F-4C3E-A613-84CD60FDB1C3}" srcOrd="7" destOrd="0" presId="urn:microsoft.com/office/officeart/2005/8/layout/matrix1"/>
    <dgm:cxn modelId="{B17CF7F0-28D5-4378-8DB5-B415F934A6EE}" type="presParOf" srcId="{0A7D9B2E-84DF-4F82-A2CE-AA4E79C512A0}" destId="{62ABF6E0-F352-419C-B394-D74D5F090177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954CB5B-C229-4AF9-BC05-6D674C008E6B}" type="doc">
      <dgm:prSet loTypeId="urn:microsoft.com/office/officeart/2005/8/layout/matrix1" loCatId="matrix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F41CBB9C-0F00-4072-ACFF-DF955210747D}">
      <dgm:prSet phldrT="[Κείμενο]" custT="1"/>
      <dgm:spPr/>
      <dgm:t>
        <a:bodyPr/>
        <a:lstStyle/>
        <a:p>
          <a:r>
            <a:rPr lang="el-GR" sz="2600" b="1" u="none" dirty="0" smtClean="0">
              <a:latin typeface="Century Gothic" panose="020B0502020202020204" pitchFamily="34" charset="0"/>
            </a:rPr>
            <a:t>80 εκατ. </a:t>
          </a:r>
          <a:r>
            <a:rPr lang="el-GR" sz="2600" b="1" dirty="0" smtClean="0">
              <a:solidFill>
                <a:srgbClr val="000000"/>
              </a:solidFill>
              <a:latin typeface="Century Gothic" pitchFamily="34" charset="0"/>
            </a:rPr>
            <a:t>€ </a:t>
          </a:r>
          <a:r>
            <a:rPr lang="el-GR" sz="2600" b="1" u="none" dirty="0" smtClean="0">
              <a:latin typeface="Century Gothic" panose="020B0502020202020204" pitchFamily="34" charset="0"/>
            </a:rPr>
            <a:t>σε 500.000 ωφελούμενους</a:t>
          </a:r>
          <a:endParaRPr lang="en-US" sz="2600" u="none" dirty="0">
            <a:latin typeface="Century Gothic" panose="020B0502020202020204" pitchFamily="34" charset="0"/>
          </a:endParaRPr>
        </a:p>
      </dgm:t>
    </dgm:pt>
    <dgm:pt modelId="{8DEAC9B4-EC5F-4E64-8809-427FAFCAAD9D}" type="parTrans" cxnId="{BE57493E-B0F3-4317-B289-FFAF352EA1B6}">
      <dgm:prSet/>
      <dgm:spPr/>
      <dgm:t>
        <a:bodyPr/>
        <a:lstStyle/>
        <a:p>
          <a:endParaRPr lang="en-US"/>
        </a:p>
      </dgm:t>
    </dgm:pt>
    <dgm:pt modelId="{6E07F8A7-4386-4D3D-8634-85C5C97F0017}" type="sibTrans" cxnId="{BE57493E-B0F3-4317-B289-FFAF352EA1B6}">
      <dgm:prSet/>
      <dgm:spPr/>
      <dgm:t>
        <a:bodyPr/>
        <a:lstStyle/>
        <a:p>
          <a:endParaRPr lang="en-US"/>
        </a:p>
      </dgm:t>
    </dgm:pt>
    <dgm:pt modelId="{35C92ACD-C346-4D0D-B73B-3F8F9D0BD7DE}">
      <dgm:prSet phldrT="[Κείμενο]" custT="1"/>
      <dgm:spPr>
        <a:noFill/>
      </dgm:spPr>
      <dgm:t>
        <a:bodyPr/>
        <a:lstStyle/>
        <a:p>
          <a:r>
            <a:rPr lang="el-GR" sz="1600" b="0" dirty="0" smtClean="0">
              <a:latin typeface="Century Gothic" pitchFamily="34" charset="0"/>
            </a:rPr>
            <a:t>Διπλή καταβολή του Ελάχιστου Εγγυημένου Εισοδήματος σε όλους τους δικαιούχους το Δεκέμβριο του 2020</a:t>
          </a:r>
          <a:r>
            <a:rPr lang="el-GR" sz="1600" b="1" dirty="0" smtClean="0">
              <a:latin typeface="Century Gothic" pitchFamily="34" charset="0"/>
            </a:rPr>
            <a:t/>
          </a:r>
          <a:br>
            <a:rPr lang="el-GR" sz="1600" b="1" dirty="0" smtClean="0">
              <a:latin typeface="Century Gothic" pitchFamily="34" charset="0"/>
            </a:rPr>
          </a:br>
          <a:r>
            <a:rPr lang="el-GR" sz="1600" b="1" dirty="0" smtClean="0">
              <a:latin typeface="Century Gothic" pitchFamily="34" charset="0"/>
            </a:rPr>
            <a:t/>
          </a:r>
          <a:br>
            <a:rPr lang="el-GR" sz="1600" b="1" dirty="0" smtClean="0">
              <a:latin typeface="Century Gothic" pitchFamily="34" charset="0"/>
            </a:rPr>
          </a:br>
          <a:r>
            <a:rPr lang="el-GR" sz="1600" b="1" dirty="0" smtClean="0">
              <a:latin typeface="Century Gothic" pitchFamily="34" charset="0"/>
            </a:rPr>
            <a:t>56 εκατ. | 500.000</a:t>
          </a:r>
          <a:endParaRPr lang="en-US" sz="1600" b="1" dirty="0">
            <a:latin typeface="Century Gothic" pitchFamily="34" charset="0"/>
          </a:endParaRPr>
        </a:p>
      </dgm:t>
    </dgm:pt>
    <dgm:pt modelId="{07119A41-CD9D-4559-85E7-E029C6DFA207}" type="parTrans" cxnId="{C935A482-68DF-4E80-AA97-02A83136CDEA}">
      <dgm:prSet/>
      <dgm:spPr/>
      <dgm:t>
        <a:bodyPr/>
        <a:lstStyle/>
        <a:p>
          <a:endParaRPr lang="en-US"/>
        </a:p>
      </dgm:t>
    </dgm:pt>
    <dgm:pt modelId="{7846BD1E-C703-47B0-9903-7192AFEF6D53}" type="sibTrans" cxnId="{C935A482-68DF-4E80-AA97-02A83136CDEA}">
      <dgm:prSet/>
      <dgm:spPr/>
      <dgm:t>
        <a:bodyPr/>
        <a:lstStyle/>
        <a:p>
          <a:endParaRPr lang="en-US"/>
        </a:p>
      </dgm:t>
    </dgm:pt>
    <dgm:pt modelId="{692B20F6-E94C-4384-B5F2-012DF84EE0EC}">
      <dgm:prSet phldrT="[Κείμενο]" custT="1"/>
      <dgm:spPr>
        <a:noFill/>
      </dgm:spPr>
      <dgm:t>
        <a:bodyPr/>
        <a:lstStyle/>
        <a:p>
          <a:pPr>
            <a:spcAft>
              <a:spcPts val="0"/>
            </a:spcAft>
            <a:buFont typeface="Wingdings" panose="05000000000000000000" pitchFamily="2" charset="2"/>
            <a:buNone/>
          </a:pPr>
          <a:r>
            <a:rPr lang="el-GR" sz="1600" b="0" dirty="0" smtClean="0">
              <a:latin typeface="Century Gothic" pitchFamily="34" charset="0"/>
            </a:rPr>
            <a:t>Έκτακτο επίδομα με βάση τα τέκνα σε νοικοκυριά-δικαιούχους Ελάχιστου Εγγυημένου Εισοδήματος </a:t>
          </a:r>
        </a:p>
        <a:p>
          <a:pPr>
            <a:spcAft>
              <a:spcPts val="0"/>
            </a:spcAft>
            <a:buFont typeface="Wingdings" panose="05000000000000000000" pitchFamily="2" charset="2"/>
            <a:buNone/>
          </a:pPr>
          <a:endParaRPr lang="el-GR" sz="1600" b="0" dirty="0" smtClean="0">
            <a:latin typeface="Century Gothic" pitchFamily="34" charset="0"/>
          </a:endParaRPr>
        </a:p>
        <a:p>
          <a:pPr>
            <a:spcAft>
              <a:spcPts val="0"/>
            </a:spcAft>
            <a:buFont typeface="Wingdings" panose="05000000000000000000" pitchFamily="2" charset="2"/>
            <a:buNone/>
          </a:pPr>
          <a:r>
            <a:rPr lang="el-GR" sz="1600" b="1" dirty="0" smtClean="0">
              <a:latin typeface="Century Gothic" pitchFamily="34" charset="0"/>
            </a:rPr>
            <a:t>8,6 εκατ. | 50.128 ωφελούμενοι</a:t>
          </a:r>
          <a:endParaRPr lang="en-US" sz="1600" b="0" dirty="0">
            <a:latin typeface="Century Gothic" pitchFamily="34" charset="0"/>
          </a:endParaRPr>
        </a:p>
      </dgm:t>
    </dgm:pt>
    <dgm:pt modelId="{D9E00CE6-1345-4F28-9BAE-7B18F8D94093}" type="parTrans" cxnId="{F6688D43-A01F-4D67-98C1-0CB9D324C1D0}">
      <dgm:prSet/>
      <dgm:spPr/>
      <dgm:t>
        <a:bodyPr/>
        <a:lstStyle/>
        <a:p>
          <a:endParaRPr lang="en-US"/>
        </a:p>
      </dgm:t>
    </dgm:pt>
    <dgm:pt modelId="{624F1256-CAEB-49F6-B1D9-73250D47997E}" type="sibTrans" cxnId="{F6688D43-A01F-4D67-98C1-0CB9D324C1D0}">
      <dgm:prSet/>
      <dgm:spPr/>
      <dgm:t>
        <a:bodyPr/>
        <a:lstStyle/>
        <a:p>
          <a:endParaRPr lang="en-US"/>
        </a:p>
      </dgm:t>
    </dgm:pt>
    <dgm:pt modelId="{FE6C7F72-7FBE-4919-9C2C-7392904271A1}">
      <dgm:prSet phldrT="[Κείμενο]" custT="1"/>
      <dgm:spPr>
        <a:noFill/>
      </dgm:spPr>
      <dgm:t>
        <a:bodyPr/>
        <a:lstStyle/>
        <a:p>
          <a:pPr>
            <a:spcAft>
              <a:spcPts val="0"/>
            </a:spcAft>
          </a:pPr>
          <a:r>
            <a:rPr lang="el-GR" sz="1600" b="0" dirty="0" smtClean="0">
              <a:latin typeface="Century Gothic" pitchFamily="34" charset="0"/>
            </a:rPr>
            <a:t>Ενίσχυση των Κέντρων Κοινωνικής Πρόνοιας με </a:t>
          </a:r>
          <a:r>
            <a:rPr lang="el-GR" sz="1600" b="1" dirty="0" smtClean="0">
              <a:latin typeface="Century Gothic" pitchFamily="34" charset="0"/>
            </a:rPr>
            <a:t>προσλήψεις έκτακτου προσωπικού</a:t>
          </a:r>
        </a:p>
        <a:p>
          <a:pPr>
            <a:spcAft>
              <a:spcPts val="0"/>
            </a:spcAft>
          </a:pPr>
          <a:endParaRPr lang="el-GR" sz="1600" b="1" dirty="0" smtClean="0">
            <a:latin typeface="Century Gothic" pitchFamily="34" charset="0"/>
          </a:endParaRPr>
        </a:p>
        <a:p>
          <a:pPr>
            <a:spcAft>
              <a:spcPts val="0"/>
            </a:spcAft>
          </a:pPr>
          <a:r>
            <a:rPr lang="el-GR" sz="1600" b="1" dirty="0" smtClean="0">
              <a:latin typeface="Century Gothic" pitchFamily="34" charset="0"/>
            </a:rPr>
            <a:t>12 εκατ.</a:t>
          </a:r>
          <a:endParaRPr lang="en-US" sz="1600" b="0" dirty="0">
            <a:latin typeface="Century Gothic" pitchFamily="34" charset="0"/>
          </a:endParaRPr>
        </a:p>
      </dgm:t>
    </dgm:pt>
    <dgm:pt modelId="{7F5F5BA6-8B57-40E8-B0DF-89F54F8FB493}" type="parTrans" cxnId="{AC80CB87-ADF2-4B1D-8B46-7D31BB855D3C}">
      <dgm:prSet/>
      <dgm:spPr/>
      <dgm:t>
        <a:bodyPr/>
        <a:lstStyle/>
        <a:p>
          <a:endParaRPr lang="en-US"/>
        </a:p>
      </dgm:t>
    </dgm:pt>
    <dgm:pt modelId="{6F0D924A-A552-4942-9937-874760610EF3}" type="sibTrans" cxnId="{AC80CB87-ADF2-4B1D-8B46-7D31BB855D3C}">
      <dgm:prSet/>
      <dgm:spPr/>
      <dgm:t>
        <a:bodyPr/>
        <a:lstStyle/>
        <a:p>
          <a:endParaRPr lang="en-US"/>
        </a:p>
      </dgm:t>
    </dgm:pt>
    <dgm:pt modelId="{FCEB7DBF-C0BA-4AAA-A5D6-DB50B9069C35}">
      <dgm:prSet phldrT="[Κείμενο]" custT="1"/>
      <dgm:spPr>
        <a:noFill/>
      </dgm:spPr>
      <dgm:t>
        <a:bodyPr/>
        <a:lstStyle/>
        <a:p>
          <a:pPr algn="ctr">
            <a:spcAft>
              <a:spcPts val="0"/>
            </a:spcAft>
            <a:buFont typeface="Wingdings" panose="05000000000000000000" pitchFamily="2" charset="2"/>
            <a:buNone/>
          </a:pPr>
          <a:r>
            <a:rPr lang="el-GR" sz="1600" dirty="0" smtClean="0">
              <a:latin typeface="Century Gothic" pitchFamily="34" charset="0"/>
            </a:rPr>
            <a:t>Μέτρα προστασίας και υλικοτεχνικής βοήθειας ιδιωτικών και δημόσιων Μονάδων Φροντίδας Ηλικιωμένων</a:t>
          </a:r>
        </a:p>
        <a:p>
          <a:pPr algn="ctr">
            <a:spcAft>
              <a:spcPts val="0"/>
            </a:spcAft>
            <a:buFont typeface="Wingdings" panose="05000000000000000000" pitchFamily="2" charset="2"/>
            <a:buNone/>
          </a:pPr>
          <a:endParaRPr lang="el-GR" sz="1600" dirty="0" smtClean="0">
            <a:latin typeface="Century Gothic" pitchFamily="34" charset="0"/>
          </a:endParaRPr>
        </a:p>
        <a:p>
          <a:pPr algn="ctr">
            <a:spcAft>
              <a:spcPts val="0"/>
            </a:spcAft>
            <a:buFont typeface="Wingdings" panose="05000000000000000000" pitchFamily="2" charset="2"/>
            <a:buNone/>
          </a:pPr>
          <a:r>
            <a:rPr lang="el-GR" sz="1600" b="1" dirty="0" smtClean="0">
              <a:latin typeface="Century Gothic" pitchFamily="34" charset="0"/>
            </a:rPr>
            <a:t>2 εκατ. </a:t>
          </a:r>
          <a:endParaRPr lang="en-US" sz="1600" dirty="0">
            <a:latin typeface="Century Gothic" pitchFamily="34" charset="0"/>
          </a:endParaRPr>
        </a:p>
      </dgm:t>
    </dgm:pt>
    <dgm:pt modelId="{CB0CDD55-AC7B-444A-B575-4A00167F9B13}" type="parTrans" cxnId="{F049B086-A566-43CC-9DC6-21629BEC08F7}">
      <dgm:prSet/>
      <dgm:spPr/>
      <dgm:t>
        <a:bodyPr/>
        <a:lstStyle/>
        <a:p>
          <a:endParaRPr lang="en-US"/>
        </a:p>
      </dgm:t>
    </dgm:pt>
    <dgm:pt modelId="{6B8DF046-CB2D-4346-BAE4-B862D448D38D}" type="sibTrans" cxnId="{F049B086-A566-43CC-9DC6-21629BEC08F7}">
      <dgm:prSet/>
      <dgm:spPr/>
      <dgm:t>
        <a:bodyPr/>
        <a:lstStyle/>
        <a:p>
          <a:endParaRPr lang="en-US"/>
        </a:p>
      </dgm:t>
    </dgm:pt>
    <dgm:pt modelId="{0A7D9B2E-84DF-4F82-A2CE-AA4E79C512A0}" type="pres">
      <dgm:prSet presAssocID="{A954CB5B-C229-4AF9-BC05-6D674C008E6B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7D9BD8BF-9EE6-4EC9-BF26-079ACAA627A1}" type="pres">
      <dgm:prSet presAssocID="{A954CB5B-C229-4AF9-BC05-6D674C008E6B}" presName="matrix" presStyleCnt="0"/>
      <dgm:spPr/>
    </dgm:pt>
    <dgm:pt modelId="{5D976B12-5A43-4FEF-B9AA-F6FC578AFC1F}" type="pres">
      <dgm:prSet presAssocID="{A954CB5B-C229-4AF9-BC05-6D674C008E6B}" presName="tile1" presStyleLbl="node1" presStyleIdx="0" presStyleCnt="4"/>
      <dgm:spPr/>
      <dgm:t>
        <a:bodyPr/>
        <a:lstStyle/>
        <a:p>
          <a:endParaRPr lang="el-GR"/>
        </a:p>
      </dgm:t>
    </dgm:pt>
    <dgm:pt modelId="{9E0B3FFC-B508-4197-B2B1-1023DF28B1FC}" type="pres">
      <dgm:prSet presAssocID="{A954CB5B-C229-4AF9-BC05-6D674C008E6B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8A84A23-2315-4761-BC88-B0ED33959578}" type="pres">
      <dgm:prSet presAssocID="{A954CB5B-C229-4AF9-BC05-6D674C008E6B}" presName="tile2" presStyleLbl="node1" presStyleIdx="1" presStyleCnt="4"/>
      <dgm:spPr/>
      <dgm:t>
        <a:bodyPr/>
        <a:lstStyle/>
        <a:p>
          <a:endParaRPr lang="el-GR"/>
        </a:p>
      </dgm:t>
    </dgm:pt>
    <dgm:pt modelId="{0E62AA1C-B067-48C4-B303-11192CBFDEC8}" type="pres">
      <dgm:prSet presAssocID="{A954CB5B-C229-4AF9-BC05-6D674C008E6B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8B50F11-1E5E-4342-B461-88BABD7732E9}" type="pres">
      <dgm:prSet presAssocID="{A954CB5B-C229-4AF9-BC05-6D674C008E6B}" presName="tile3" presStyleLbl="node1" presStyleIdx="2" presStyleCnt="4" custLinFactNeighborY="0"/>
      <dgm:spPr/>
      <dgm:t>
        <a:bodyPr/>
        <a:lstStyle/>
        <a:p>
          <a:endParaRPr lang="el-GR"/>
        </a:p>
      </dgm:t>
    </dgm:pt>
    <dgm:pt modelId="{499E8F0B-47D2-4BDC-8103-AD1FD46B2925}" type="pres">
      <dgm:prSet presAssocID="{A954CB5B-C229-4AF9-BC05-6D674C008E6B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56BE7547-B8DD-4D0F-8A1C-CEC708B40539}" type="pres">
      <dgm:prSet presAssocID="{A954CB5B-C229-4AF9-BC05-6D674C008E6B}" presName="tile4" presStyleLbl="node1" presStyleIdx="3" presStyleCnt="4"/>
      <dgm:spPr/>
      <dgm:t>
        <a:bodyPr/>
        <a:lstStyle/>
        <a:p>
          <a:endParaRPr lang="el-GR"/>
        </a:p>
      </dgm:t>
    </dgm:pt>
    <dgm:pt modelId="{7B396AAB-C24F-4C3E-A613-84CD60FDB1C3}" type="pres">
      <dgm:prSet presAssocID="{A954CB5B-C229-4AF9-BC05-6D674C008E6B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2ABF6E0-F352-419C-B394-D74D5F090177}" type="pres">
      <dgm:prSet presAssocID="{A954CB5B-C229-4AF9-BC05-6D674C008E6B}" presName="centerTile" presStyleLbl="fgShp" presStyleIdx="0" presStyleCnt="1" custScaleX="101449" custScaleY="114047">
        <dgm:presLayoutVars>
          <dgm:chMax val="0"/>
          <dgm:chPref val="0"/>
        </dgm:presLayoutVars>
      </dgm:prSet>
      <dgm:spPr/>
      <dgm:t>
        <a:bodyPr/>
        <a:lstStyle/>
        <a:p>
          <a:endParaRPr lang="el-GR"/>
        </a:p>
      </dgm:t>
    </dgm:pt>
  </dgm:ptLst>
  <dgm:cxnLst>
    <dgm:cxn modelId="{BF9D0207-65AD-4081-B207-851A6D2EE9CB}" type="presOf" srcId="{FCEB7DBF-C0BA-4AAA-A5D6-DB50B9069C35}" destId="{56BE7547-B8DD-4D0F-8A1C-CEC708B40539}" srcOrd="0" destOrd="0" presId="urn:microsoft.com/office/officeart/2005/8/layout/matrix1"/>
    <dgm:cxn modelId="{3993CAD0-35B9-4B42-B320-09F81866E7D3}" type="presOf" srcId="{FCEB7DBF-C0BA-4AAA-A5D6-DB50B9069C35}" destId="{7B396AAB-C24F-4C3E-A613-84CD60FDB1C3}" srcOrd="1" destOrd="0" presId="urn:microsoft.com/office/officeart/2005/8/layout/matrix1"/>
    <dgm:cxn modelId="{AC80CB87-ADF2-4B1D-8B46-7D31BB855D3C}" srcId="{F41CBB9C-0F00-4072-ACFF-DF955210747D}" destId="{FE6C7F72-7FBE-4919-9C2C-7392904271A1}" srcOrd="2" destOrd="0" parTransId="{7F5F5BA6-8B57-40E8-B0DF-89F54F8FB493}" sibTransId="{6F0D924A-A552-4942-9937-874760610EF3}"/>
    <dgm:cxn modelId="{4D4E1E95-457E-43C5-A3DE-4420537CB2BE}" type="presOf" srcId="{F41CBB9C-0F00-4072-ACFF-DF955210747D}" destId="{62ABF6E0-F352-419C-B394-D74D5F090177}" srcOrd="0" destOrd="0" presId="urn:microsoft.com/office/officeart/2005/8/layout/matrix1"/>
    <dgm:cxn modelId="{A64FF29E-B664-4173-A9B9-CB3B754850A7}" type="presOf" srcId="{692B20F6-E94C-4384-B5F2-012DF84EE0EC}" destId="{0E62AA1C-B067-48C4-B303-11192CBFDEC8}" srcOrd="1" destOrd="0" presId="urn:microsoft.com/office/officeart/2005/8/layout/matrix1"/>
    <dgm:cxn modelId="{BE0FABF7-6ECC-4EF3-BAD1-06F4EC28CCC0}" type="presOf" srcId="{A954CB5B-C229-4AF9-BC05-6D674C008E6B}" destId="{0A7D9B2E-84DF-4F82-A2CE-AA4E79C512A0}" srcOrd="0" destOrd="0" presId="urn:microsoft.com/office/officeart/2005/8/layout/matrix1"/>
    <dgm:cxn modelId="{86850D1D-0629-46AE-8863-2D571A5FD0B1}" type="presOf" srcId="{692B20F6-E94C-4384-B5F2-012DF84EE0EC}" destId="{A8A84A23-2315-4761-BC88-B0ED33959578}" srcOrd="0" destOrd="0" presId="urn:microsoft.com/office/officeart/2005/8/layout/matrix1"/>
    <dgm:cxn modelId="{43A8DA16-03AE-470C-82C6-30C5DF28914E}" type="presOf" srcId="{FE6C7F72-7FBE-4919-9C2C-7392904271A1}" destId="{499E8F0B-47D2-4BDC-8103-AD1FD46B2925}" srcOrd="1" destOrd="0" presId="urn:microsoft.com/office/officeart/2005/8/layout/matrix1"/>
    <dgm:cxn modelId="{BE57493E-B0F3-4317-B289-FFAF352EA1B6}" srcId="{A954CB5B-C229-4AF9-BC05-6D674C008E6B}" destId="{F41CBB9C-0F00-4072-ACFF-DF955210747D}" srcOrd="0" destOrd="0" parTransId="{8DEAC9B4-EC5F-4E64-8809-427FAFCAAD9D}" sibTransId="{6E07F8A7-4386-4D3D-8634-85C5C97F0017}"/>
    <dgm:cxn modelId="{F6688D43-A01F-4D67-98C1-0CB9D324C1D0}" srcId="{F41CBB9C-0F00-4072-ACFF-DF955210747D}" destId="{692B20F6-E94C-4384-B5F2-012DF84EE0EC}" srcOrd="1" destOrd="0" parTransId="{D9E00CE6-1345-4F28-9BAE-7B18F8D94093}" sibTransId="{624F1256-CAEB-49F6-B1D9-73250D47997E}"/>
    <dgm:cxn modelId="{92E9773A-4529-45CA-81EF-C77A799F6835}" type="presOf" srcId="{FE6C7F72-7FBE-4919-9C2C-7392904271A1}" destId="{48B50F11-1E5E-4342-B461-88BABD7732E9}" srcOrd="0" destOrd="0" presId="urn:microsoft.com/office/officeart/2005/8/layout/matrix1"/>
    <dgm:cxn modelId="{E4DEBD5A-8913-4C48-AF67-628FEF188E9F}" type="presOf" srcId="{35C92ACD-C346-4D0D-B73B-3F8F9D0BD7DE}" destId="{9E0B3FFC-B508-4197-B2B1-1023DF28B1FC}" srcOrd="1" destOrd="0" presId="urn:microsoft.com/office/officeart/2005/8/layout/matrix1"/>
    <dgm:cxn modelId="{3F7CEA1B-D497-4F36-A8CD-E912F3EE2CD4}" type="presOf" srcId="{35C92ACD-C346-4D0D-B73B-3F8F9D0BD7DE}" destId="{5D976B12-5A43-4FEF-B9AA-F6FC578AFC1F}" srcOrd="0" destOrd="0" presId="urn:microsoft.com/office/officeart/2005/8/layout/matrix1"/>
    <dgm:cxn modelId="{C935A482-68DF-4E80-AA97-02A83136CDEA}" srcId="{F41CBB9C-0F00-4072-ACFF-DF955210747D}" destId="{35C92ACD-C346-4D0D-B73B-3F8F9D0BD7DE}" srcOrd="0" destOrd="0" parTransId="{07119A41-CD9D-4559-85E7-E029C6DFA207}" sibTransId="{7846BD1E-C703-47B0-9903-7192AFEF6D53}"/>
    <dgm:cxn modelId="{F049B086-A566-43CC-9DC6-21629BEC08F7}" srcId="{F41CBB9C-0F00-4072-ACFF-DF955210747D}" destId="{FCEB7DBF-C0BA-4AAA-A5D6-DB50B9069C35}" srcOrd="3" destOrd="0" parTransId="{CB0CDD55-AC7B-444A-B575-4A00167F9B13}" sibTransId="{6B8DF046-CB2D-4346-BAE4-B862D448D38D}"/>
    <dgm:cxn modelId="{A92E1406-8483-40F2-9A0E-A9A00A070EC2}" type="presParOf" srcId="{0A7D9B2E-84DF-4F82-A2CE-AA4E79C512A0}" destId="{7D9BD8BF-9EE6-4EC9-BF26-079ACAA627A1}" srcOrd="0" destOrd="0" presId="urn:microsoft.com/office/officeart/2005/8/layout/matrix1"/>
    <dgm:cxn modelId="{7E125717-4D8A-4685-99D3-9B6793F49960}" type="presParOf" srcId="{7D9BD8BF-9EE6-4EC9-BF26-079ACAA627A1}" destId="{5D976B12-5A43-4FEF-B9AA-F6FC578AFC1F}" srcOrd="0" destOrd="0" presId="urn:microsoft.com/office/officeart/2005/8/layout/matrix1"/>
    <dgm:cxn modelId="{E6ACC368-A449-46D7-98F9-BAB9A4ACEC6E}" type="presParOf" srcId="{7D9BD8BF-9EE6-4EC9-BF26-079ACAA627A1}" destId="{9E0B3FFC-B508-4197-B2B1-1023DF28B1FC}" srcOrd="1" destOrd="0" presId="urn:microsoft.com/office/officeart/2005/8/layout/matrix1"/>
    <dgm:cxn modelId="{13A37CC8-8B22-4FC1-9C21-F7C66F9B7B4F}" type="presParOf" srcId="{7D9BD8BF-9EE6-4EC9-BF26-079ACAA627A1}" destId="{A8A84A23-2315-4761-BC88-B0ED33959578}" srcOrd="2" destOrd="0" presId="urn:microsoft.com/office/officeart/2005/8/layout/matrix1"/>
    <dgm:cxn modelId="{8CE38BAC-AFFD-40A7-B33D-0D77A3CA636B}" type="presParOf" srcId="{7D9BD8BF-9EE6-4EC9-BF26-079ACAA627A1}" destId="{0E62AA1C-B067-48C4-B303-11192CBFDEC8}" srcOrd="3" destOrd="0" presId="urn:microsoft.com/office/officeart/2005/8/layout/matrix1"/>
    <dgm:cxn modelId="{2924149D-07B3-417F-AE07-D44969907EDB}" type="presParOf" srcId="{7D9BD8BF-9EE6-4EC9-BF26-079ACAA627A1}" destId="{48B50F11-1E5E-4342-B461-88BABD7732E9}" srcOrd="4" destOrd="0" presId="urn:microsoft.com/office/officeart/2005/8/layout/matrix1"/>
    <dgm:cxn modelId="{15A00E0D-9E46-48E7-A5F9-1756776DB61D}" type="presParOf" srcId="{7D9BD8BF-9EE6-4EC9-BF26-079ACAA627A1}" destId="{499E8F0B-47D2-4BDC-8103-AD1FD46B2925}" srcOrd="5" destOrd="0" presId="urn:microsoft.com/office/officeart/2005/8/layout/matrix1"/>
    <dgm:cxn modelId="{3322CB10-3751-4D31-875C-D29C5C81FD3F}" type="presParOf" srcId="{7D9BD8BF-9EE6-4EC9-BF26-079ACAA627A1}" destId="{56BE7547-B8DD-4D0F-8A1C-CEC708B40539}" srcOrd="6" destOrd="0" presId="urn:microsoft.com/office/officeart/2005/8/layout/matrix1"/>
    <dgm:cxn modelId="{EC3A845E-F8D4-48C1-8230-0EFF6A6C0B83}" type="presParOf" srcId="{7D9BD8BF-9EE6-4EC9-BF26-079ACAA627A1}" destId="{7B396AAB-C24F-4C3E-A613-84CD60FDB1C3}" srcOrd="7" destOrd="0" presId="urn:microsoft.com/office/officeart/2005/8/layout/matrix1"/>
    <dgm:cxn modelId="{48DC4D04-8B06-4560-AEEB-C9EECEF02EE4}" type="presParOf" srcId="{0A7D9B2E-84DF-4F82-A2CE-AA4E79C512A0}" destId="{62ABF6E0-F352-419C-B394-D74D5F090177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D976B12-5A43-4FEF-B9AA-F6FC578AFC1F}">
      <dsp:nvSpPr>
        <dsp:cNvPr id="0" name=""/>
        <dsp:cNvSpPr/>
      </dsp:nvSpPr>
      <dsp:spPr>
        <a:xfrm rot="16200000">
          <a:off x="1567985" y="-1541065"/>
          <a:ext cx="2175669" cy="5257800"/>
        </a:xfrm>
        <a:prstGeom prst="round1Rect">
          <a:avLst/>
        </a:pr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900" b="0" kern="1200" dirty="0">
              <a:latin typeface="Century Gothic" pitchFamily="34" charset="0"/>
            </a:rPr>
            <a:t>Τακτικές πληρωμές: </a:t>
          </a:r>
          <a:r>
            <a:rPr lang="el-GR" sz="1900" b="0" kern="1200" dirty="0" smtClean="0">
              <a:latin typeface="Century Gothic" pitchFamily="34" charset="0"/>
            </a:rPr>
            <a:t>περίπου 400 </a:t>
          </a:r>
          <a:r>
            <a:rPr lang="el-GR" sz="1900" b="0" kern="1200" dirty="0">
              <a:latin typeface="Century Gothic" pitchFamily="34" charset="0"/>
            </a:rPr>
            <a:t>εκατ. ευρώ </a:t>
          </a:r>
          <a:endParaRPr lang="en-US" sz="1900" b="0" kern="1200" dirty="0">
            <a:latin typeface="Century Gothic" pitchFamily="34" charset="0"/>
          </a:endParaRPr>
        </a:p>
      </dsp:txBody>
      <dsp:txXfrm rot="16200000">
        <a:off x="1839944" y="-1813024"/>
        <a:ext cx="1631751" cy="5257800"/>
      </dsp:txXfrm>
    </dsp:sp>
    <dsp:sp modelId="{A8A84A23-2315-4761-BC88-B0ED33959578}">
      <dsp:nvSpPr>
        <dsp:cNvPr id="0" name=""/>
        <dsp:cNvSpPr/>
      </dsp:nvSpPr>
      <dsp:spPr>
        <a:xfrm>
          <a:off x="5257800" y="0"/>
          <a:ext cx="5257800" cy="2175669"/>
        </a:xfrm>
        <a:prstGeom prst="round1Rect">
          <a:avLst/>
        </a:pr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Char char=""/>
          </a:pPr>
          <a:endParaRPr lang="el-GR" sz="1900" b="1" kern="1200" dirty="0">
            <a:latin typeface="Century Gothic" panose="020B0502020202020204" pitchFamily="34" charset="0"/>
          </a:endParaRP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Char char=""/>
          </a:pPr>
          <a:r>
            <a:rPr lang="el-GR" sz="1900" b="0" kern="1200" dirty="0">
              <a:latin typeface="Century Gothic" panose="020B0502020202020204" pitchFamily="34" charset="0"/>
            </a:rPr>
            <a:t>Δίμηνη παράταση όλων των επιδομάτων ανεργίας που έληξαν το 2020 για περίπου 370.000 ανέργους</a:t>
          </a:r>
          <a:endParaRPr lang="en-US" sz="1900" b="0" kern="1200" dirty="0"/>
        </a:p>
      </dsp:txBody>
      <dsp:txXfrm>
        <a:off x="5257800" y="0"/>
        <a:ext cx="5257800" cy="1631751"/>
      </dsp:txXfrm>
    </dsp:sp>
    <dsp:sp modelId="{48B50F11-1E5E-4342-B461-88BABD7732E9}">
      <dsp:nvSpPr>
        <dsp:cNvPr id="0" name=""/>
        <dsp:cNvSpPr/>
      </dsp:nvSpPr>
      <dsp:spPr>
        <a:xfrm rot="10800000">
          <a:off x="26919" y="2157741"/>
          <a:ext cx="5257800" cy="2175669"/>
        </a:xfrm>
        <a:prstGeom prst="round1Rect">
          <a:avLst/>
        </a:pr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900" b="0" kern="1200" dirty="0">
              <a:latin typeface="Century Gothic" panose="020B0502020202020204" pitchFamily="34" charset="0"/>
            </a:rPr>
            <a:t>Οικονομική ενίσχυση 400 ευρώ για 250.000 μακροχρόνια ανέργους </a:t>
          </a:r>
          <a:endParaRPr lang="en-US" sz="1900" b="0" kern="1200" dirty="0">
            <a:latin typeface="Century Gothic" panose="020B0502020202020204" pitchFamily="34" charset="0"/>
          </a:endParaRPr>
        </a:p>
      </dsp:txBody>
      <dsp:txXfrm rot="10800000">
        <a:off x="26919" y="2701658"/>
        <a:ext cx="5257800" cy="1631751"/>
      </dsp:txXfrm>
    </dsp:sp>
    <dsp:sp modelId="{56BE7547-B8DD-4D0F-8A1C-CEC708B40539}">
      <dsp:nvSpPr>
        <dsp:cNvPr id="0" name=""/>
        <dsp:cNvSpPr/>
      </dsp:nvSpPr>
      <dsp:spPr>
        <a:xfrm rot="5400000">
          <a:off x="6798865" y="616675"/>
          <a:ext cx="2175669" cy="5257800"/>
        </a:xfrm>
        <a:prstGeom prst="round1Rect">
          <a:avLst/>
        </a:pr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Char char=""/>
          </a:pPr>
          <a:r>
            <a:rPr lang="el-GR" sz="1900" b="0" kern="1200" dirty="0">
              <a:latin typeface="Century Gothic" panose="020B0502020202020204" pitchFamily="34" charset="0"/>
            </a:rPr>
            <a:t>Μηνιαία αποζημίωση για 20.000 εποχικά απασχολούμενους στον τουρισμό και επισιτισμό χωρίς δικαίωμα υποχρεωτικής </a:t>
          </a:r>
          <a:r>
            <a:rPr lang="el-GR" sz="1900" b="0" kern="1200" dirty="0" err="1">
              <a:latin typeface="Century Gothic" panose="020B0502020202020204" pitchFamily="34" charset="0"/>
            </a:rPr>
            <a:t>επαναπρόσληψης</a:t>
          </a:r>
          <a:r>
            <a:rPr lang="el-GR" sz="1900" b="0" kern="1200" dirty="0">
              <a:latin typeface="Century Gothic" panose="020B0502020202020204" pitchFamily="34" charset="0"/>
            </a:rPr>
            <a:t> τους καλοκαιρινούς μήνες </a:t>
          </a:r>
          <a:endParaRPr lang="en-US" sz="1900" b="0" kern="1200" dirty="0">
            <a:latin typeface="Century Gothic" panose="020B0502020202020204" pitchFamily="34" charset="0"/>
          </a:endParaRPr>
        </a:p>
      </dsp:txBody>
      <dsp:txXfrm rot="5400000">
        <a:off x="7070824" y="888634"/>
        <a:ext cx="1631751" cy="5257800"/>
      </dsp:txXfrm>
    </dsp:sp>
    <dsp:sp modelId="{62ABF6E0-F352-419C-B394-D74D5F090177}">
      <dsp:nvSpPr>
        <dsp:cNvPr id="0" name=""/>
        <dsp:cNvSpPr/>
      </dsp:nvSpPr>
      <dsp:spPr>
        <a:xfrm>
          <a:off x="3680460" y="1569103"/>
          <a:ext cx="3154680" cy="1213131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u="none" kern="1200" dirty="0">
              <a:latin typeface="Century Gothic" panose="020B0502020202020204" pitchFamily="34" charset="0"/>
            </a:rPr>
            <a:t>ΟΑΕΔ: </a:t>
          </a:r>
          <a:r>
            <a:rPr lang="el-GR" sz="2000" b="1" u="none" kern="1200" dirty="0" smtClean="0">
              <a:latin typeface="Century Gothic" panose="020B0502020202020204" pitchFamily="34" charset="0"/>
            </a:rPr>
            <a:t>1,5 </a:t>
          </a:r>
          <a:r>
            <a:rPr lang="el-GR" sz="2000" b="1" u="none" kern="1200" dirty="0">
              <a:latin typeface="Century Gothic" panose="020B0502020202020204" pitchFamily="34" charset="0"/>
            </a:rPr>
            <a:t>δισ. </a:t>
          </a:r>
          <a:r>
            <a:rPr lang="el-GR" sz="2000" b="1" kern="1200" dirty="0" smtClean="0">
              <a:solidFill>
                <a:srgbClr val="000000"/>
              </a:solidFill>
              <a:latin typeface="Century Gothic" pitchFamily="34" charset="0"/>
            </a:rPr>
            <a:t>€</a:t>
          </a:r>
          <a:r>
            <a:rPr lang="el-GR" sz="2000" b="1" u="none" kern="1200" dirty="0" smtClean="0">
              <a:latin typeface="Century Gothic" panose="020B0502020202020204" pitchFamily="34" charset="0"/>
            </a:rPr>
            <a:t> </a:t>
          </a:r>
          <a:r>
            <a:rPr lang="el-GR" sz="2000" b="1" u="none" kern="1200" dirty="0">
              <a:latin typeface="Century Gothic" panose="020B0502020202020204" pitchFamily="34" charset="0"/>
            </a:rPr>
            <a:t>για 750.000 ανέργους και 52.000 εργαζόμενες μητέρες </a:t>
          </a:r>
          <a:endParaRPr lang="en-US" sz="2000" u="none" kern="1200" dirty="0">
            <a:latin typeface="Century Gothic" panose="020B0502020202020204" pitchFamily="34" charset="0"/>
          </a:endParaRPr>
        </a:p>
      </dsp:txBody>
      <dsp:txXfrm>
        <a:off x="3680460" y="1569103"/>
        <a:ext cx="3154680" cy="121313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D976B12-5A43-4FEF-B9AA-F6FC578AFC1F}">
      <dsp:nvSpPr>
        <dsp:cNvPr id="0" name=""/>
        <dsp:cNvSpPr/>
      </dsp:nvSpPr>
      <dsp:spPr>
        <a:xfrm rot="16200000">
          <a:off x="1487487" y="-1487487"/>
          <a:ext cx="2282825" cy="5257800"/>
        </a:xfrm>
        <a:prstGeom prst="round1Rect">
          <a:avLst/>
        </a:pr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0" kern="1200" dirty="0" smtClean="0">
              <a:latin typeface="Century Gothic" pitchFamily="34" charset="0"/>
            </a:rPr>
            <a:t>Προγράμματα για την προώθηση στην απασχόληση </a:t>
          </a:r>
          <a:r>
            <a:rPr lang="el-GR" sz="1600" b="1" kern="1200" dirty="0" smtClean="0">
              <a:latin typeface="Century Gothic" pitchFamily="34" charset="0"/>
            </a:rPr>
            <a:t>άνεργων πτυχιούχων</a:t>
          </a:r>
          <a:br>
            <a:rPr lang="el-GR" sz="1600" b="1" kern="1200" dirty="0" smtClean="0">
              <a:latin typeface="Century Gothic" pitchFamily="34" charset="0"/>
            </a:rPr>
          </a:br>
          <a:r>
            <a:rPr lang="el-GR" sz="1600" b="1" kern="1200" dirty="0" smtClean="0">
              <a:latin typeface="Century Gothic" pitchFamily="34" charset="0"/>
            </a:rPr>
            <a:t/>
          </a:r>
          <a:br>
            <a:rPr lang="el-GR" sz="1600" b="1" kern="1200" dirty="0" smtClean="0">
              <a:latin typeface="Century Gothic" pitchFamily="34" charset="0"/>
            </a:rPr>
          </a:br>
          <a:r>
            <a:rPr lang="el-GR" sz="1600" b="1" kern="1200" dirty="0" smtClean="0">
              <a:latin typeface="Century Gothic" pitchFamily="34" charset="0"/>
            </a:rPr>
            <a:t>7,3 εκατ. | 1.001 + 1.374 ωφελούμενοι</a:t>
          </a:r>
          <a:endParaRPr lang="en-US" sz="1600" b="1" kern="1200" dirty="0">
            <a:latin typeface="Century Gothic" pitchFamily="34" charset="0"/>
          </a:endParaRPr>
        </a:p>
      </dsp:txBody>
      <dsp:txXfrm rot="16200000">
        <a:off x="1772840" y="-1772840"/>
        <a:ext cx="1712118" cy="5257800"/>
      </dsp:txXfrm>
    </dsp:sp>
    <dsp:sp modelId="{A8A84A23-2315-4761-BC88-B0ED33959578}">
      <dsp:nvSpPr>
        <dsp:cNvPr id="0" name=""/>
        <dsp:cNvSpPr/>
      </dsp:nvSpPr>
      <dsp:spPr>
        <a:xfrm>
          <a:off x="5257800" y="0"/>
          <a:ext cx="5257800" cy="2282825"/>
        </a:xfrm>
        <a:prstGeom prst="round1Rect">
          <a:avLst/>
        </a:pr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l-GR" sz="1600" b="0" kern="1200" dirty="0" smtClean="0">
              <a:latin typeface="Century Gothic" pitchFamily="34" charset="0"/>
            </a:rPr>
            <a:t>Προγράμματα κοινωφελούς χαρακτήρα σε 56 Δήμους και 37 Υπηρεσίες του Υπουργείου Περιβάλλοντος/Φορείς Διαχείρισης Προστατευόμενων Περιοχών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l-GR" sz="1600" b="1" kern="1200" dirty="0" smtClean="0">
              <a:latin typeface="Century Gothic" pitchFamily="34" charset="0"/>
            </a:rPr>
            <a:t>46 εκατ. | 7.114 ωφελούμενοι</a:t>
          </a:r>
          <a:endParaRPr lang="en-US" sz="1600" b="0" kern="1200" dirty="0">
            <a:latin typeface="Century Gothic" pitchFamily="34" charset="0"/>
          </a:endParaRPr>
        </a:p>
      </dsp:txBody>
      <dsp:txXfrm>
        <a:off x="5257800" y="0"/>
        <a:ext cx="5257800" cy="1712118"/>
      </dsp:txXfrm>
    </dsp:sp>
    <dsp:sp modelId="{48B50F11-1E5E-4342-B461-88BABD7732E9}">
      <dsp:nvSpPr>
        <dsp:cNvPr id="0" name=""/>
        <dsp:cNvSpPr/>
      </dsp:nvSpPr>
      <dsp:spPr>
        <a:xfrm rot="10800000">
          <a:off x="0" y="2282825"/>
          <a:ext cx="5257800" cy="2282825"/>
        </a:xfrm>
        <a:prstGeom prst="round1Rect">
          <a:avLst/>
        </a:pr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0" kern="1200" dirty="0" smtClean="0">
              <a:latin typeface="Century Gothic" pitchFamily="34" charset="0"/>
            </a:rPr>
            <a:t>Προγράμματα κοινωφελούς χαρακτήρα για </a:t>
          </a:r>
          <a:r>
            <a:rPr lang="el-GR" sz="1600" b="1" kern="1200" dirty="0" smtClean="0">
              <a:latin typeface="Century Gothic" pitchFamily="34" charset="0"/>
            </a:rPr>
            <a:t>36.500 άτομα</a:t>
          </a:r>
          <a:r>
            <a:rPr lang="el-GR" sz="1600" b="0" kern="1200" dirty="0" smtClean="0">
              <a:latin typeface="Century Gothic" pitchFamily="34" charset="0"/>
            </a:rPr>
            <a:t>, σε Δήμους, Περιφέρειες, Υπηρεσίες Υπουργείων και άλλων φορέων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600" b="0" kern="1200" dirty="0" smtClean="0">
            <a:latin typeface="Century Gothic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 smtClean="0">
              <a:latin typeface="Century Gothic" pitchFamily="34" charset="0"/>
            </a:rPr>
            <a:t>154 εκατ. | 36.500 ωφελούμενοι</a:t>
          </a:r>
          <a:endParaRPr lang="en-US" sz="1600" b="0" kern="1200" dirty="0">
            <a:latin typeface="Century Gothic" pitchFamily="34" charset="0"/>
          </a:endParaRPr>
        </a:p>
      </dsp:txBody>
      <dsp:txXfrm rot="10800000">
        <a:off x="0" y="2853531"/>
        <a:ext cx="5257800" cy="1712118"/>
      </dsp:txXfrm>
    </dsp:sp>
    <dsp:sp modelId="{56BE7547-B8DD-4D0F-8A1C-CEC708B40539}">
      <dsp:nvSpPr>
        <dsp:cNvPr id="0" name=""/>
        <dsp:cNvSpPr/>
      </dsp:nvSpPr>
      <dsp:spPr>
        <a:xfrm rot="5400000">
          <a:off x="6745287" y="795337"/>
          <a:ext cx="2282825" cy="5257800"/>
        </a:xfrm>
        <a:prstGeom prst="round1Rect">
          <a:avLst/>
        </a:pr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l-GR" sz="1600" kern="1200" dirty="0" smtClean="0">
              <a:latin typeface="Century Gothic" pitchFamily="34" charset="0"/>
            </a:rPr>
            <a:t>Πρόγραμμα κοινωφελούς χαρακτήρα σε Κέντρα Υποδοχής και Ταυτοποίησης και δομές προσωρινής φιλοξενίας μέσω Δήμων, Περιφερειών και του Υπουργείου Μεταναστευτικής Πολιτικής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endParaRPr lang="el-GR" sz="1600" kern="1200" dirty="0" smtClean="0">
            <a:latin typeface="Century Gothic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l-GR" sz="1600" b="1" kern="1200" dirty="0" smtClean="0">
              <a:latin typeface="Century Gothic" pitchFamily="34" charset="0"/>
            </a:rPr>
            <a:t>31,2 εκατ. | 2.082 ωφελούμενοι</a:t>
          </a:r>
          <a:endParaRPr lang="en-US" sz="1600" kern="1200" dirty="0">
            <a:latin typeface="Century Gothic" pitchFamily="34" charset="0"/>
          </a:endParaRPr>
        </a:p>
      </dsp:txBody>
      <dsp:txXfrm rot="5400000">
        <a:off x="7030640" y="1080690"/>
        <a:ext cx="1712118" cy="5257800"/>
      </dsp:txXfrm>
    </dsp:sp>
    <dsp:sp modelId="{62ABF6E0-F352-419C-B394-D74D5F090177}">
      <dsp:nvSpPr>
        <dsp:cNvPr id="0" name=""/>
        <dsp:cNvSpPr/>
      </dsp:nvSpPr>
      <dsp:spPr>
        <a:xfrm>
          <a:off x="3657604" y="1631951"/>
          <a:ext cx="3200391" cy="1301746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b="1" u="none" kern="1200" dirty="0" smtClean="0">
              <a:latin typeface="Century Gothic" panose="020B0502020202020204" pitchFamily="34" charset="0"/>
            </a:rPr>
            <a:t>238 εκατ. </a:t>
          </a:r>
          <a:r>
            <a:rPr lang="el-GR" sz="2400" b="1" kern="1200" dirty="0" smtClean="0">
              <a:solidFill>
                <a:srgbClr val="000000"/>
              </a:solidFill>
              <a:latin typeface="Century Gothic" pitchFamily="34" charset="0"/>
            </a:rPr>
            <a:t>€ </a:t>
          </a:r>
          <a:r>
            <a:rPr lang="el-GR" sz="2400" b="1" u="none" kern="1200" dirty="0" smtClean="0">
              <a:latin typeface="Century Gothic" panose="020B0502020202020204" pitchFamily="34" charset="0"/>
            </a:rPr>
            <a:t>σε 47.000 μοναδικούς ωφελούμενους</a:t>
          </a:r>
          <a:endParaRPr lang="en-US" sz="2400" u="none" kern="1200" dirty="0">
            <a:latin typeface="Century Gothic" panose="020B0502020202020204" pitchFamily="34" charset="0"/>
          </a:endParaRPr>
        </a:p>
      </dsp:txBody>
      <dsp:txXfrm>
        <a:off x="3657604" y="1631951"/>
        <a:ext cx="3200391" cy="130174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D976B12-5A43-4FEF-B9AA-F6FC578AFC1F}">
      <dsp:nvSpPr>
        <dsp:cNvPr id="0" name=""/>
        <dsp:cNvSpPr/>
      </dsp:nvSpPr>
      <dsp:spPr>
        <a:xfrm rot="16200000">
          <a:off x="1487487" y="-1487487"/>
          <a:ext cx="2282825" cy="5257800"/>
        </a:xfrm>
        <a:prstGeom prst="round1Rect">
          <a:avLst/>
        </a:pr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0" kern="1200" dirty="0" smtClean="0">
              <a:latin typeface="Century Gothic" pitchFamily="34" charset="0"/>
            </a:rPr>
            <a:t>Διπλή καταβολή του Ελάχιστου Εγγυημένου Εισοδήματος σε όλους τους δικαιούχους το Δεκέμβριο του 2020</a:t>
          </a:r>
          <a:r>
            <a:rPr lang="el-GR" sz="1600" b="1" kern="1200" dirty="0" smtClean="0">
              <a:latin typeface="Century Gothic" pitchFamily="34" charset="0"/>
            </a:rPr>
            <a:t/>
          </a:r>
          <a:br>
            <a:rPr lang="el-GR" sz="1600" b="1" kern="1200" dirty="0" smtClean="0">
              <a:latin typeface="Century Gothic" pitchFamily="34" charset="0"/>
            </a:rPr>
          </a:br>
          <a:r>
            <a:rPr lang="el-GR" sz="1600" b="1" kern="1200" dirty="0" smtClean="0">
              <a:latin typeface="Century Gothic" pitchFamily="34" charset="0"/>
            </a:rPr>
            <a:t/>
          </a:r>
          <a:br>
            <a:rPr lang="el-GR" sz="1600" b="1" kern="1200" dirty="0" smtClean="0">
              <a:latin typeface="Century Gothic" pitchFamily="34" charset="0"/>
            </a:rPr>
          </a:br>
          <a:r>
            <a:rPr lang="el-GR" sz="1600" b="1" kern="1200" dirty="0" smtClean="0">
              <a:latin typeface="Century Gothic" pitchFamily="34" charset="0"/>
            </a:rPr>
            <a:t>56 εκατ. | 500.000</a:t>
          </a:r>
          <a:endParaRPr lang="en-US" sz="1600" b="1" kern="1200" dirty="0">
            <a:latin typeface="Century Gothic" pitchFamily="34" charset="0"/>
          </a:endParaRPr>
        </a:p>
      </dsp:txBody>
      <dsp:txXfrm rot="16200000">
        <a:off x="1772840" y="-1772840"/>
        <a:ext cx="1712118" cy="5257800"/>
      </dsp:txXfrm>
    </dsp:sp>
    <dsp:sp modelId="{A8A84A23-2315-4761-BC88-B0ED33959578}">
      <dsp:nvSpPr>
        <dsp:cNvPr id="0" name=""/>
        <dsp:cNvSpPr/>
      </dsp:nvSpPr>
      <dsp:spPr>
        <a:xfrm>
          <a:off x="5257800" y="0"/>
          <a:ext cx="5257800" cy="2282825"/>
        </a:xfrm>
        <a:prstGeom prst="round1Rect">
          <a:avLst/>
        </a:pr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Font typeface="Wingdings" panose="05000000000000000000" pitchFamily="2" charset="2"/>
            <a:buNone/>
          </a:pPr>
          <a:r>
            <a:rPr lang="el-GR" sz="1600" b="0" kern="1200" dirty="0" smtClean="0">
              <a:latin typeface="Century Gothic" pitchFamily="34" charset="0"/>
            </a:rPr>
            <a:t>Έκτακτο επίδομα με βάση τα τέκνα σε νοικοκυριά-δικαιούχους Ελάχιστου Εγγυημένου Εισοδήματος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Font typeface="Wingdings" panose="05000000000000000000" pitchFamily="2" charset="2"/>
            <a:buNone/>
          </a:pPr>
          <a:endParaRPr lang="el-GR" sz="1600" b="0" kern="1200" dirty="0" smtClean="0">
            <a:latin typeface="Century Gothic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Font typeface="Wingdings" panose="05000000000000000000" pitchFamily="2" charset="2"/>
            <a:buNone/>
          </a:pPr>
          <a:r>
            <a:rPr lang="el-GR" sz="1600" b="1" kern="1200" dirty="0" smtClean="0">
              <a:latin typeface="Century Gothic" pitchFamily="34" charset="0"/>
            </a:rPr>
            <a:t>8,6 εκατ. | 50.128 ωφελούμενοι</a:t>
          </a:r>
          <a:endParaRPr lang="en-US" sz="1600" b="0" kern="1200" dirty="0">
            <a:latin typeface="Century Gothic" pitchFamily="34" charset="0"/>
          </a:endParaRPr>
        </a:p>
      </dsp:txBody>
      <dsp:txXfrm>
        <a:off x="5257800" y="0"/>
        <a:ext cx="5257800" cy="1712118"/>
      </dsp:txXfrm>
    </dsp:sp>
    <dsp:sp modelId="{48B50F11-1E5E-4342-B461-88BABD7732E9}">
      <dsp:nvSpPr>
        <dsp:cNvPr id="0" name=""/>
        <dsp:cNvSpPr/>
      </dsp:nvSpPr>
      <dsp:spPr>
        <a:xfrm rot="10800000">
          <a:off x="0" y="2282825"/>
          <a:ext cx="5257800" cy="2282825"/>
        </a:xfrm>
        <a:prstGeom prst="round1Rect">
          <a:avLst/>
        </a:pr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l-GR" sz="1600" b="0" kern="1200" dirty="0" smtClean="0">
              <a:latin typeface="Century Gothic" pitchFamily="34" charset="0"/>
            </a:rPr>
            <a:t>Ενίσχυση των Κέντρων Κοινωνικής Πρόνοιας με </a:t>
          </a:r>
          <a:r>
            <a:rPr lang="el-GR" sz="1600" b="1" kern="1200" dirty="0" smtClean="0">
              <a:latin typeface="Century Gothic" pitchFamily="34" charset="0"/>
            </a:rPr>
            <a:t>προσλήψεις έκτακτου προσωπικού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l-GR" sz="1600" b="1" kern="1200" dirty="0" smtClean="0">
            <a:latin typeface="Century Gothic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l-GR" sz="1600" b="1" kern="1200" dirty="0" smtClean="0">
              <a:latin typeface="Century Gothic" pitchFamily="34" charset="0"/>
            </a:rPr>
            <a:t>12 εκατ.</a:t>
          </a:r>
          <a:endParaRPr lang="en-US" sz="1600" b="0" kern="1200" dirty="0">
            <a:latin typeface="Century Gothic" pitchFamily="34" charset="0"/>
          </a:endParaRPr>
        </a:p>
      </dsp:txBody>
      <dsp:txXfrm rot="10800000">
        <a:off x="0" y="2853531"/>
        <a:ext cx="5257800" cy="1712118"/>
      </dsp:txXfrm>
    </dsp:sp>
    <dsp:sp modelId="{56BE7547-B8DD-4D0F-8A1C-CEC708B40539}">
      <dsp:nvSpPr>
        <dsp:cNvPr id="0" name=""/>
        <dsp:cNvSpPr/>
      </dsp:nvSpPr>
      <dsp:spPr>
        <a:xfrm rot="5400000">
          <a:off x="6745287" y="795337"/>
          <a:ext cx="2282825" cy="5257800"/>
        </a:xfrm>
        <a:prstGeom prst="round1Rect">
          <a:avLst/>
        </a:pr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Font typeface="Wingdings" panose="05000000000000000000" pitchFamily="2" charset="2"/>
            <a:buNone/>
          </a:pPr>
          <a:r>
            <a:rPr lang="el-GR" sz="1600" kern="1200" dirty="0" smtClean="0">
              <a:latin typeface="Century Gothic" pitchFamily="34" charset="0"/>
            </a:rPr>
            <a:t>Μέτρα προστασίας και υλικοτεχνικής βοήθειας ιδιωτικών και δημόσιων Μονάδων Φροντίδας Ηλικιωμένων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Font typeface="Wingdings" panose="05000000000000000000" pitchFamily="2" charset="2"/>
            <a:buNone/>
          </a:pPr>
          <a:endParaRPr lang="el-GR" sz="1600" kern="1200" dirty="0" smtClean="0">
            <a:latin typeface="Century Gothic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Font typeface="Wingdings" panose="05000000000000000000" pitchFamily="2" charset="2"/>
            <a:buNone/>
          </a:pPr>
          <a:r>
            <a:rPr lang="el-GR" sz="1600" b="1" kern="1200" dirty="0" smtClean="0">
              <a:latin typeface="Century Gothic" pitchFamily="34" charset="0"/>
            </a:rPr>
            <a:t>2 εκατ. </a:t>
          </a:r>
          <a:endParaRPr lang="en-US" sz="1600" kern="1200" dirty="0">
            <a:latin typeface="Century Gothic" pitchFamily="34" charset="0"/>
          </a:endParaRPr>
        </a:p>
      </dsp:txBody>
      <dsp:txXfrm rot="5400000">
        <a:off x="7030640" y="1080690"/>
        <a:ext cx="1712118" cy="5257800"/>
      </dsp:txXfrm>
    </dsp:sp>
    <dsp:sp modelId="{62ABF6E0-F352-419C-B394-D74D5F090177}">
      <dsp:nvSpPr>
        <dsp:cNvPr id="0" name=""/>
        <dsp:cNvSpPr/>
      </dsp:nvSpPr>
      <dsp:spPr>
        <a:xfrm>
          <a:off x="3657604" y="1631951"/>
          <a:ext cx="3200391" cy="1301746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600" b="1" u="none" kern="1200" dirty="0" smtClean="0">
              <a:latin typeface="Century Gothic" panose="020B0502020202020204" pitchFamily="34" charset="0"/>
            </a:rPr>
            <a:t>80 εκατ. </a:t>
          </a:r>
          <a:r>
            <a:rPr lang="el-GR" sz="2600" b="1" kern="1200" dirty="0" smtClean="0">
              <a:solidFill>
                <a:srgbClr val="000000"/>
              </a:solidFill>
              <a:latin typeface="Century Gothic" pitchFamily="34" charset="0"/>
            </a:rPr>
            <a:t>€ </a:t>
          </a:r>
          <a:r>
            <a:rPr lang="el-GR" sz="2600" b="1" u="none" kern="1200" dirty="0" smtClean="0">
              <a:latin typeface="Century Gothic" panose="020B0502020202020204" pitchFamily="34" charset="0"/>
            </a:rPr>
            <a:t>σε 500.000 ωφελούμενους</a:t>
          </a:r>
          <a:endParaRPr lang="en-US" sz="2600" u="none" kern="1200" dirty="0">
            <a:latin typeface="Century Gothic" panose="020B0502020202020204" pitchFamily="34" charset="0"/>
          </a:endParaRPr>
        </a:p>
      </dsp:txBody>
      <dsp:txXfrm>
        <a:off x="3657604" y="1631951"/>
        <a:ext cx="3200391" cy="13017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numCol="1" rtlCol="0"/>
          <a:lstStyle>
            <a:lvl1pPr algn="l">
              <a:defRPr sz="1200"/>
            </a:lvl1pPr>
          </a:lstStyle>
          <a:p>
            <a:endParaRPr lang="el-GR" alt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numCol="1" rtlCol="0"/>
          <a:lstStyle>
            <a:lvl1pPr algn="r">
              <a:defRPr sz="1200"/>
            </a:lvl1pPr>
          </a:lstStyle>
          <a:p>
            <a:fld id="{F77798C0-307F-4D99-8B60-E6B1EE525207}" type="datetimeFigureOut">
              <a:rPr lang="el-GR" altLang="el-GR" smtClean="0"/>
              <a:pPr/>
              <a:t>2/3/2021</a:t>
            </a:fld>
            <a:endParaRPr lang="el-GR" alt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l">
              <a:defRPr sz="1200"/>
            </a:lvl1pPr>
          </a:lstStyle>
          <a:p>
            <a:endParaRPr lang="el-GR" alt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r">
              <a:defRPr sz="1200"/>
            </a:lvl1pPr>
          </a:lstStyle>
          <a:p>
            <a:fld id="{AFC63A26-3130-45B7-8081-DB093860B5BD}" type="slidenum">
              <a:rPr lang="el-GR" altLang="el-GR" smtClean="0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xmlns="" val="24093705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numCol="1" rtlCol="0"/>
          <a:lstStyle>
            <a:lvl1pPr algn="l">
              <a:defRPr sz="1200"/>
            </a:lvl1pPr>
          </a:lstStyle>
          <a:p>
            <a:endParaRPr lang="el-GR" alt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numCol="1" rtlCol="0"/>
          <a:lstStyle>
            <a:lvl1pPr algn="r">
              <a:defRPr sz="1200"/>
            </a:lvl1pPr>
          </a:lstStyle>
          <a:p>
            <a:fld id="{E1D45A56-D0BB-42C0-B1F4-D30CD43A0DD5}" type="datetimeFigureOut">
              <a:rPr lang="el-GR" altLang="el-GR" smtClean="0"/>
              <a:pPr/>
              <a:t>2/3/2021</a:t>
            </a:fld>
            <a:endParaRPr lang="el-GR" alt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numCol="1" rtlCol="0" anchor="ctr"/>
          <a:lstStyle/>
          <a:p>
            <a:endParaRPr lang="el-GR" alt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numCol="1" rtlCol="0"/>
          <a:lstStyle/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l">
              <a:defRPr sz="1200"/>
            </a:lvl1pPr>
          </a:lstStyle>
          <a:p>
            <a:endParaRPr lang="el-GR" alt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r">
              <a:defRPr sz="1200"/>
            </a:lvl1pPr>
          </a:lstStyle>
          <a:p>
            <a:fld id="{B5F1FD43-3275-4B93-8F7F-FB837F235C92}" type="slidenum">
              <a:rPr lang="el-GR" altLang="el-GR" smtClean="0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xmlns="" val="119846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microsoft.com/office/2007/relationships/hdphoto" Target="../media/hdphoto1.wdp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microsoft.com/office/2007/relationships/hdphoto" Target="../media/hdphoto1.wdp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microsoft.com/office/2007/relationships/hdphoto" Target="../media/hdphoto1.wdp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microsoft.com/office/2007/relationships/hdphoto" Target="../media/hdphoto1.wdp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microsoft.com/office/2007/relationships/hdphoto" Target="../media/hdphoto1.wdp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microsoft.com/office/2007/relationships/hdphoto" Target="../media/hdphoto1.wdp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microsoft.com/office/2007/relationships/hdphoto" Target="../media/hdphoto2.wdp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5" Type="http://schemas.microsoft.com/office/2007/relationships/hdphoto" Target="../media/hdphoto2.wdp"/><Relationship Id="rId4" Type="http://schemas.microsoft.com/office/2007/relationships/hdphoto" Target="../media/hdphoto2.wdp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microsoft.com/office/2007/relationships/hdphoto" Target="../media/hdphoto2.wdp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5" Type="http://schemas.microsoft.com/office/2007/relationships/hdphoto" Target="../media/hdphoto2.wdp"/><Relationship Id="rId4" Type="http://schemas.microsoft.com/office/2007/relationships/hdphoto" Target="../media/hdphoto2.wdp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microsoft.com/office/2007/relationships/hdphoto" Target="../media/hdphoto2.wdp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microsoft.com/office/2007/relationships/hdphoto" Target="../media/hdphoto2.wdp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A640B91-E900-4CB8-B897-0003534C99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numCol="1"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 alt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22399FA-7A9E-466D-884A-4BFDCFAEC8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numCol="1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alt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AF698D1-108D-4ADA-BEE8-63FCE29BC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7F1419E4-5FAE-4850-863A-BC0FCB8EF6C0}" type="datetimeFigureOut">
              <a:rPr lang="en-GB" altLang="en-GB" smtClean="0"/>
              <a:pPr/>
              <a:t>02/03/2021</a:t>
            </a:fld>
            <a:endParaRPr lang="en-GB" alt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7B9BA1E-82F1-45AD-B64B-523169461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GB" alt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77A99AD-7FF9-42EA-BFF6-F67D5A443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93596DC8-633E-466F-8C14-A0AA46E22FD0}" type="slidenum">
              <a:rPr lang="en-GB" altLang="en-GB" smtClean="0"/>
              <a:pPr/>
              <a:t>‹#›</a:t>
            </a:fld>
            <a:endParaRPr lang="en-GB" altLang="en-GB"/>
          </a:p>
        </p:txBody>
      </p:sp>
    </p:spTree>
    <p:extLst>
      <p:ext uri="{BB962C8B-B14F-4D97-AF65-F5344CB8AC3E}">
        <p14:creationId xmlns:p14="http://schemas.microsoft.com/office/powerpoint/2010/main" xmlns="" val="944161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B23B3B-08B5-41DA-93C1-F09F514C3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GB" alt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FE58D2C-93DB-4F28-AD73-3D8BCC44A6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alt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885F243-7E74-4AEC-AB73-D0A409DCF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7F1419E4-5FAE-4850-863A-BC0FCB8EF6C0}" type="datetimeFigureOut">
              <a:rPr lang="en-GB" altLang="en-GB" smtClean="0"/>
              <a:pPr/>
              <a:t>02/03/2021</a:t>
            </a:fld>
            <a:endParaRPr lang="en-GB" alt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C103F70-FB0A-4D84-8A9B-4334E4849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GB" alt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84BC402-6269-4399-8E17-A9FBF52AA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93596DC8-633E-466F-8C14-A0AA46E22FD0}" type="slidenum">
              <a:rPr lang="en-GB" altLang="en-GB" smtClean="0"/>
              <a:pPr/>
              <a:t>‹#›</a:t>
            </a:fld>
            <a:endParaRPr lang="en-GB" altLang="en-GB"/>
          </a:p>
        </p:txBody>
      </p:sp>
    </p:spTree>
    <p:extLst>
      <p:ext uri="{BB962C8B-B14F-4D97-AF65-F5344CB8AC3E}">
        <p14:creationId xmlns:p14="http://schemas.microsoft.com/office/powerpoint/2010/main" xmlns="" val="2970021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E46AF114-CEEF-4B74-8DEA-CE68FC305A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numCol="1"/>
          <a:lstStyle/>
          <a:p>
            <a:r>
              <a:rPr lang="en-US"/>
              <a:t>Click to edit Master title style</a:t>
            </a:r>
            <a:endParaRPr lang="en-GB" alt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8F5A24E-4EC9-4E72-9FC9-4272FEF007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alt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7421A97-302A-4E6C-9D7C-9591C9B95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7F1419E4-5FAE-4850-863A-BC0FCB8EF6C0}" type="datetimeFigureOut">
              <a:rPr lang="en-GB" altLang="en-GB" smtClean="0"/>
              <a:pPr/>
              <a:t>02/03/2021</a:t>
            </a:fld>
            <a:endParaRPr lang="en-GB" alt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4A83730-0DD7-41AE-B612-0990164DD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GB" alt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EBD18DC-7C8D-4791-BCF8-980D426B4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93596DC8-633E-466F-8C14-A0AA46E22FD0}" type="slidenum">
              <a:rPr lang="en-GB" altLang="en-GB" smtClean="0"/>
              <a:pPr/>
              <a:t>‹#›</a:t>
            </a:fld>
            <a:endParaRPr lang="en-GB" altLang="en-GB"/>
          </a:p>
        </p:txBody>
      </p:sp>
    </p:spTree>
    <p:extLst>
      <p:ext uri="{BB962C8B-B14F-4D97-AF65-F5344CB8AC3E}">
        <p14:creationId xmlns:p14="http://schemas.microsoft.com/office/powerpoint/2010/main" xmlns="" val="28767759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Εικόνα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271"/>
            <a:ext cx="12192000" cy="6857465"/>
          </a:xfrm>
          <a:prstGeom prst="rect">
            <a:avLst/>
          </a:prstGeom>
        </p:spPr>
      </p:pic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720726" y="1982232"/>
            <a:ext cx="10750549" cy="1470025"/>
          </a:xfrm>
        </p:spPr>
        <p:txBody>
          <a:bodyPr numCol="1" anchor="b">
            <a:normAutofit/>
          </a:bodyPr>
          <a:lstStyle>
            <a:lvl1pPr algn="ctr"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720726" y="4280452"/>
            <a:ext cx="10750549" cy="828261"/>
          </a:xfrm>
        </p:spPr>
        <p:txBody>
          <a:bodyPr numCol="1" anchor="ctr">
            <a:normAutofit/>
          </a:bodyPr>
          <a:lstStyle>
            <a:lvl1pPr marL="0" marR="36576" indent="0" algn="ctr">
              <a:spcBef>
                <a:spcPts val="0"/>
              </a:spcBef>
              <a:buNone/>
              <a:defRPr sz="2400" b="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l-GR" altLang="el-GR"/>
              <a:t>Στυλ κύριου υπότιτλου</a:t>
            </a:r>
            <a:endParaRPr lang="en-US" dirty="0"/>
          </a:p>
        </p:txBody>
      </p:sp>
      <p:sp>
        <p:nvSpPr>
          <p:cNvPr id="5" name="Date Placeholder 27"/>
          <p:cNvSpPr>
            <a:spLocks noGrp="1"/>
          </p:cNvSpPr>
          <p:nvPr>
            <p:ph type="dt" sz="half" idx="10"/>
          </p:nvPr>
        </p:nvSpPr>
        <p:spPr>
          <a:xfrm>
            <a:off x="1828800" y="6013450"/>
            <a:ext cx="7721600" cy="365125"/>
          </a:xfrm>
        </p:spPr>
        <p:txBody>
          <a:bodyPr tIns="0" bIns="0" numCol="1" anchor="t"/>
          <a:lstStyle>
            <a:lvl1pPr algn="r">
              <a:defRPr sz="1000" smtClean="0"/>
            </a:lvl1pPr>
          </a:lstStyle>
          <a:p>
            <a:fld id="{1E703F27-7720-452D-8FAB-DF33AF1DE14B}" type="datetimeFigureOut">
              <a:rPr lang="el-GR" altLang="el-GR" smtClean="0"/>
              <a:pPr/>
              <a:t>2/3/2021</a:t>
            </a:fld>
            <a:endParaRPr lang="el-GR" altLang="el-GR"/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828800" y="5649913"/>
            <a:ext cx="7721600" cy="365125"/>
          </a:xfrm>
        </p:spPr>
        <p:txBody>
          <a:bodyPr tIns="0" bIns="0" numCol="1"/>
          <a:lstStyle>
            <a:lvl1pPr algn="r">
              <a:defRPr sz="1100"/>
            </a:lvl1pPr>
          </a:lstStyle>
          <a:p>
            <a:endParaRPr lang="el-GR" altLang="el-GR"/>
          </a:p>
        </p:txBody>
      </p:sp>
      <p:cxnSp>
        <p:nvCxnSpPr>
          <p:cNvPr id="7" name="Ευθεία γραμμή σύνδεσης 6"/>
          <p:cNvCxnSpPr/>
          <p:nvPr/>
        </p:nvCxnSpPr>
        <p:spPr>
          <a:xfrm flipV="1">
            <a:off x="5222618" y="4532234"/>
            <a:ext cx="1800000" cy="0"/>
          </a:xfrm>
          <a:prstGeom prst="line">
            <a:avLst/>
          </a:prstGeom>
          <a:ln w="508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8313032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Εικόνα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271"/>
            <a:ext cx="12192000" cy="6857465"/>
          </a:xfrm>
          <a:prstGeom prst="rect">
            <a:avLst/>
          </a:prstGeom>
        </p:spPr>
      </p:pic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720726" y="1982232"/>
            <a:ext cx="10750549" cy="1470025"/>
          </a:xfrm>
        </p:spPr>
        <p:txBody>
          <a:bodyPr numCol="1" anchor="b">
            <a:normAutofit/>
          </a:bodyPr>
          <a:lstStyle>
            <a:lvl1pPr algn="ctr"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720726" y="4280452"/>
            <a:ext cx="10750549" cy="828261"/>
          </a:xfrm>
        </p:spPr>
        <p:txBody>
          <a:bodyPr numCol="1" anchor="ctr">
            <a:normAutofit/>
          </a:bodyPr>
          <a:lstStyle>
            <a:lvl1pPr marL="0" marR="36576" indent="0" algn="ctr">
              <a:spcBef>
                <a:spcPts val="0"/>
              </a:spcBef>
              <a:buNone/>
              <a:defRPr sz="2400" b="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l-GR" altLang="el-GR"/>
              <a:t>Στυλ κύριου υπότιτλου</a:t>
            </a:r>
            <a:endParaRPr lang="en-US" dirty="0"/>
          </a:p>
        </p:txBody>
      </p:sp>
      <p:sp>
        <p:nvSpPr>
          <p:cNvPr id="5" name="Date Placeholder 27"/>
          <p:cNvSpPr>
            <a:spLocks noGrp="1"/>
          </p:cNvSpPr>
          <p:nvPr>
            <p:ph type="dt" sz="half" idx="10"/>
          </p:nvPr>
        </p:nvSpPr>
        <p:spPr>
          <a:xfrm>
            <a:off x="1828800" y="6013450"/>
            <a:ext cx="7721600" cy="365125"/>
          </a:xfrm>
        </p:spPr>
        <p:txBody>
          <a:bodyPr tIns="0" bIns="0" numCol="1" anchor="t"/>
          <a:lstStyle>
            <a:lvl1pPr algn="r">
              <a:defRPr sz="1000" smtClean="0"/>
            </a:lvl1pPr>
          </a:lstStyle>
          <a:p>
            <a:fld id="{1E703F27-7720-452D-8FAB-DF33AF1DE14B}" type="datetimeFigureOut">
              <a:rPr lang="el-GR" altLang="el-GR" smtClean="0"/>
              <a:pPr/>
              <a:t>2/3/2021</a:t>
            </a:fld>
            <a:endParaRPr lang="el-GR" altLang="el-GR"/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828800" y="5649913"/>
            <a:ext cx="7721600" cy="365125"/>
          </a:xfrm>
        </p:spPr>
        <p:txBody>
          <a:bodyPr tIns="0" bIns="0" numCol="1"/>
          <a:lstStyle>
            <a:lvl1pPr algn="r">
              <a:defRPr sz="1100"/>
            </a:lvl1pPr>
          </a:lstStyle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xmlns="" val="9018231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720726" y="1982232"/>
            <a:ext cx="10750549" cy="1470025"/>
          </a:xfrm>
        </p:spPr>
        <p:txBody>
          <a:bodyPr numCol="1" anchor="b">
            <a:normAutofit/>
          </a:bodyPr>
          <a:lstStyle>
            <a:lvl1pPr algn="ctr"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720726" y="4280452"/>
            <a:ext cx="10750549" cy="828261"/>
          </a:xfrm>
        </p:spPr>
        <p:txBody>
          <a:bodyPr numCol="1" anchor="ctr">
            <a:normAutofit/>
          </a:bodyPr>
          <a:lstStyle>
            <a:lvl1pPr marL="0" marR="36576" indent="0" algn="ctr">
              <a:spcBef>
                <a:spcPts val="0"/>
              </a:spcBef>
              <a:buNone/>
              <a:defRPr sz="2400" b="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l-GR" altLang="el-GR"/>
              <a:t>Στυλ κύριου υπότιτλου</a:t>
            </a:r>
            <a:endParaRPr lang="en-US" dirty="0"/>
          </a:p>
        </p:txBody>
      </p:sp>
      <p:sp>
        <p:nvSpPr>
          <p:cNvPr id="5" name="Date Placeholder 27"/>
          <p:cNvSpPr>
            <a:spLocks noGrp="1"/>
          </p:cNvSpPr>
          <p:nvPr>
            <p:ph type="dt" sz="half" idx="10"/>
          </p:nvPr>
        </p:nvSpPr>
        <p:spPr>
          <a:xfrm>
            <a:off x="1828800" y="6013450"/>
            <a:ext cx="7721600" cy="365125"/>
          </a:xfrm>
        </p:spPr>
        <p:txBody>
          <a:bodyPr tIns="0" bIns="0" numCol="1" anchor="t"/>
          <a:lstStyle>
            <a:lvl1pPr algn="r">
              <a:defRPr sz="1000" smtClean="0"/>
            </a:lvl1pPr>
          </a:lstStyle>
          <a:p>
            <a:fld id="{1E703F27-7720-452D-8FAB-DF33AF1DE14B}" type="datetimeFigureOut">
              <a:rPr lang="el-GR" altLang="el-GR" smtClean="0"/>
              <a:pPr/>
              <a:t>2/3/2021</a:t>
            </a:fld>
            <a:endParaRPr lang="el-GR" altLang="el-GR"/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828800" y="5649913"/>
            <a:ext cx="7721600" cy="365125"/>
          </a:xfrm>
        </p:spPr>
        <p:txBody>
          <a:bodyPr tIns="0" bIns="0" numCol="1"/>
          <a:lstStyle>
            <a:lvl1pPr algn="r">
              <a:defRPr sz="1100"/>
            </a:lvl1pPr>
          </a:lstStyle>
          <a:p>
            <a:endParaRPr lang="el-GR" altLang="el-GR"/>
          </a:p>
        </p:txBody>
      </p:sp>
      <p:cxnSp>
        <p:nvCxnSpPr>
          <p:cNvPr id="7" name="Ευθεία γραμμή σύνδεσης 6"/>
          <p:cNvCxnSpPr/>
          <p:nvPr/>
        </p:nvCxnSpPr>
        <p:spPr>
          <a:xfrm flipV="1">
            <a:off x="5209366" y="3485325"/>
            <a:ext cx="1800000" cy="0"/>
          </a:xfrm>
          <a:prstGeom prst="line">
            <a:avLst/>
          </a:prstGeom>
          <a:ln w="50800">
            <a:solidFill>
              <a:schemeClr val="accent1"/>
            </a:solidFill>
          </a:ln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0174498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720726" y="1982232"/>
            <a:ext cx="10750549" cy="1470025"/>
          </a:xfrm>
        </p:spPr>
        <p:txBody>
          <a:bodyPr numCol="1" anchor="b">
            <a:normAutofit/>
          </a:bodyPr>
          <a:lstStyle>
            <a:lvl1pPr algn="ctr"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720726" y="4280452"/>
            <a:ext cx="10750549" cy="828261"/>
          </a:xfrm>
        </p:spPr>
        <p:txBody>
          <a:bodyPr numCol="1" anchor="ctr">
            <a:normAutofit/>
          </a:bodyPr>
          <a:lstStyle>
            <a:lvl1pPr marL="0" marR="36576" indent="0" algn="ctr">
              <a:spcBef>
                <a:spcPts val="0"/>
              </a:spcBef>
              <a:buNone/>
              <a:defRPr sz="2400" b="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l-GR" altLang="el-GR"/>
              <a:t>Στυλ κύριου υπότιτλου</a:t>
            </a:r>
            <a:endParaRPr lang="en-US" dirty="0"/>
          </a:p>
        </p:txBody>
      </p:sp>
      <p:sp>
        <p:nvSpPr>
          <p:cNvPr id="5" name="Date Placeholder 27"/>
          <p:cNvSpPr>
            <a:spLocks noGrp="1"/>
          </p:cNvSpPr>
          <p:nvPr>
            <p:ph type="dt" sz="half" idx="10"/>
          </p:nvPr>
        </p:nvSpPr>
        <p:spPr>
          <a:xfrm>
            <a:off x="1828800" y="6013450"/>
            <a:ext cx="7721600" cy="365125"/>
          </a:xfrm>
        </p:spPr>
        <p:txBody>
          <a:bodyPr tIns="0" bIns="0" numCol="1" anchor="t"/>
          <a:lstStyle>
            <a:lvl1pPr algn="r">
              <a:defRPr sz="1000" smtClean="0"/>
            </a:lvl1pPr>
          </a:lstStyle>
          <a:p>
            <a:fld id="{1E703F27-7720-452D-8FAB-DF33AF1DE14B}" type="datetimeFigureOut">
              <a:rPr lang="el-GR" altLang="el-GR" smtClean="0"/>
              <a:pPr/>
              <a:t>2/3/2021</a:t>
            </a:fld>
            <a:endParaRPr lang="el-GR" altLang="el-GR"/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828800" y="5649913"/>
            <a:ext cx="7721600" cy="365125"/>
          </a:xfrm>
        </p:spPr>
        <p:txBody>
          <a:bodyPr tIns="0" bIns="0" numCol="1"/>
          <a:lstStyle>
            <a:lvl1pPr algn="r">
              <a:defRPr sz="1100"/>
            </a:lvl1pPr>
          </a:lstStyle>
          <a:p>
            <a:endParaRPr lang="el-GR" altLang="el-GR"/>
          </a:p>
        </p:txBody>
      </p:sp>
      <p:cxnSp>
        <p:nvCxnSpPr>
          <p:cNvPr id="7" name="Ευθεία γραμμή σύνδεσης 6"/>
          <p:cNvCxnSpPr/>
          <p:nvPr/>
        </p:nvCxnSpPr>
        <p:spPr>
          <a:xfrm flipV="1">
            <a:off x="5209366" y="4443249"/>
            <a:ext cx="1800000" cy="0"/>
          </a:xfrm>
          <a:prstGeom prst="line">
            <a:avLst/>
          </a:prstGeom>
          <a:ln w="50800">
            <a:solidFill>
              <a:schemeClr val="accent1"/>
            </a:solidFill>
          </a:ln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278267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7_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8"/>
          <p:cNvSpPr/>
          <p:nvPr/>
        </p:nvSpPr>
        <p:spPr>
          <a:xfrm flipV="1">
            <a:off x="9525" y="6350"/>
            <a:ext cx="1217295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7" name="Straight Connector 9"/>
          <p:cNvCxnSpPr/>
          <p:nvPr/>
        </p:nvCxnSpPr>
        <p:spPr>
          <a:xfrm flipV="1">
            <a:off x="0" y="6350"/>
            <a:ext cx="12182475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Εικόνα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9922" y="109702"/>
            <a:ext cx="2164328" cy="756000"/>
          </a:xfrm>
          <a:prstGeom prst="rect">
            <a:avLst/>
          </a:prstGeom>
        </p:spPr>
      </p:pic>
      <p:cxnSp>
        <p:nvCxnSpPr>
          <p:cNvPr id="16" name="Ευθεία γραμμή σύνδεσης 15"/>
          <p:cNvCxnSpPr/>
          <p:nvPr/>
        </p:nvCxnSpPr>
        <p:spPr>
          <a:xfrm flipV="1">
            <a:off x="2224290" y="554636"/>
            <a:ext cx="7200000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404797" y="396149"/>
            <a:ext cx="1482403" cy="3631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100" b="1" spc="80" baseline="0" dirty="0">
                <a:solidFill>
                  <a:schemeClr val="tx2"/>
                </a:solidFill>
                <a:latin typeface="+mj-lt"/>
              </a:rPr>
              <a:t>ΓΡΑΜΜΑΤΕΙΑ </a:t>
            </a:r>
          </a:p>
          <a:p>
            <a:pPr>
              <a:lnSpc>
                <a:spcPct val="80000"/>
              </a:lnSpc>
            </a:pPr>
            <a:r>
              <a:rPr lang="el-GR" altLang="el-GR" sz="1100" b="1" spc="80" baseline="0" dirty="0">
                <a:solidFill>
                  <a:schemeClr val="tx2"/>
                </a:solidFill>
                <a:latin typeface="+mj-lt"/>
              </a:rPr>
              <a:t>ΠΡΟΓΡΑΜΜΑΤΟΣ</a:t>
            </a:r>
          </a:p>
        </p:txBody>
      </p:sp>
      <p:sp>
        <p:nvSpPr>
          <p:cNvPr id="19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1520000" y="6480000"/>
            <a:ext cx="671513" cy="301625"/>
          </a:xfrm>
        </p:spPr>
        <p:txBody>
          <a:bodyPr numCol="1"/>
          <a:lstStyle>
            <a:lvl1pPr>
              <a:defRPr/>
            </a:lvl1pPr>
          </a:lstStyle>
          <a:p>
            <a:fld id="{F52778A1-D537-48C3-9DD5-892CAF1D2964}" type="slidenum">
              <a:rPr lang="el-GR" altLang="el-GR" smtClean="0"/>
              <a:pPr/>
              <a:t>‹#›</a:t>
            </a:fld>
            <a:endParaRPr lang="el-GR" altLang="el-GR"/>
          </a:p>
        </p:txBody>
      </p:sp>
      <p:pic>
        <p:nvPicPr>
          <p:cNvPr id="20" name="Εικόνα 19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sharpenSoften amount="-25000"/>
                    </a14:imgEffect>
                    <a14:imgEffect>
                      <a14:saturation sat="33000"/>
                    </a14:imgEffect>
                    <a14:imgEffect>
                      <a14:brightnessContrast bright="-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578365" y="90000"/>
            <a:ext cx="972000" cy="972000"/>
          </a:xfrm>
          <a:prstGeom prst="rect">
            <a:avLst/>
          </a:prstGeom>
        </p:spPr>
      </p:pic>
      <p:cxnSp>
        <p:nvCxnSpPr>
          <p:cNvPr id="17" name="Straight Connector 10"/>
          <p:cNvCxnSpPr/>
          <p:nvPr/>
        </p:nvCxnSpPr>
        <p:spPr>
          <a:xfrm flipH="1" flipV="1">
            <a:off x="7938052" y="6350"/>
            <a:ext cx="4244424" cy="2185573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itle 7"/>
          <p:cNvSpPr>
            <a:spLocks noGrp="1"/>
          </p:cNvSpPr>
          <p:nvPr>
            <p:ph type="ctrTitle"/>
          </p:nvPr>
        </p:nvSpPr>
        <p:spPr>
          <a:xfrm>
            <a:off x="720726" y="1982232"/>
            <a:ext cx="10750549" cy="1470025"/>
          </a:xfrm>
        </p:spPr>
        <p:txBody>
          <a:bodyPr numCol="1" anchor="b">
            <a:normAutofit/>
          </a:bodyPr>
          <a:lstStyle>
            <a:lvl1pPr algn="ctr"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12" name="Subtitle 8"/>
          <p:cNvSpPr>
            <a:spLocks noGrp="1"/>
          </p:cNvSpPr>
          <p:nvPr>
            <p:ph type="subTitle" idx="1"/>
          </p:nvPr>
        </p:nvSpPr>
        <p:spPr>
          <a:xfrm>
            <a:off x="720726" y="4280452"/>
            <a:ext cx="10750549" cy="828261"/>
          </a:xfrm>
        </p:spPr>
        <p:txBody>
          <a:bodyPr numCol="1" anchor="ctr">
            <a:normAutofit/>
          </a:bodyPr>
          <a:lstStyle>
            <a:lvl1pPr marL="0" marR="36576" indent="0" algn="ctr">
              <a:spcBef>
                <a:spcPts val="0"/>
              </a:spcBef>
              <a:buNone/>
              <a:defRPr sz="2400" b="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l-GR" altLang="el-GR"/>
              <a:t>Στυλ κύριου υπότιτλου</a:t>
            </a:r>
            <a:endParaRPr lang="en-US" dirty="0"/>
          </a:p>
        </p:txBody>
      </p:sp>
      <p:cxnSp>
        <p:nvCxnSpPr>
          <p:cNvPr id="14" name="Ευθεία γραμμή σύνδεσης 13"/>
          <p:cNvCxnSpPr/>
          <p:nvPr/>
        </p:nvCxnSpPr>
        <p:spPr>
          <a:xfrm flipV="1">
            <a:off x="5209366" y="3485325"/>
            <a:ext cx="1800000" cy="0"/>
          </a:xfrm>
          <a:prstGeom prst="line">
            <a:avLst/>
          </a:prstGeom>
          <a:ln w="508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0080803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περιεχό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Εικόνα 7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271"/>
            <a:ext cx="12192000" cy="6857465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199860"/>
            <a:ext cx="10972800" cy="3972339"/>
          </a:xfrm>
        </p:spPr>
        <p:txBody>
          <a:bodyPr numCol="1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09600" y="962667"/>
            <a:ext cx="10972800" cy="1103312"/>
          </a:xfrm>
        </p:spPr>
        <p:txBody>
          <a:bodyPr numCol="1"/>
          <a:lstStyle>
            <a:lvl1pPr>
              <a:defRPr sz="3600" b="1"/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>
            <a:lvl1pPr>
              <a:defRPr/>
            </a:lvl1pPr>
          </a:lstStyle>
          <a:p>
            <a:fld id="{1E703F27-7720-452D-8FAB-DF33AF1DE14B}" type="datetimeFigureOut">
              <a:rPr lang="el-GR" altLang="el-GR" smtClean="0"/>
              <a:pPr/>
              <a:t>2/3/2021</a:t>
            </a:fld>
            <a:endParaRPr lang="el-GR" altLang="el-G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1390300" y="6423931"/>
            <a:ext cx="671513" cy="301625"/>
          </a:xfrm>
        </p:spPr>
        <p:txBody>
          <a:bodyPr numCol="1"/>
          <a:lstStyle>
            <a:lvl1pPr>
              <a:defRPr/>
            </a:lvl1pPr>
          </a:lstStyle>
          <a:p>
            <a:fld id="{F52778A1-D537-48C3-9DD5-892CAF1D2964}" type="slidenum">
              <a:rPr lang="el-GR" altLang="el-GR" smtClean="0"/>
              <a:pPr/>
              <a:t>‹#›</a:t>
            </a:fld>
            <a:endParaRPr lang="el-GR" altLang="el-GR"/>
          </a:p>
        </p:txBody>
      </p:sp>
      <p:cxnSp>
        <p:nvCxnSpPr>
          <p:cNvPr id="9" name="Ευθεία γραμμή σύνδεσης 8"/>
          <p:cNvCxnSpPr/>
          <p:nvPr/>
        </p:nvCxnSpPr>
        <p:spPr>
          <a:xfrm flipV="1">
            <a:off x="769259" y="2097629"/>
            <a:ext cx="1800000" cy="0"/>
          </a:xfrm>
          <a:prstGeom prst="line">
            <a:avLst/>
          </a:prstGeom>
          <a:ln w="508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10" name="Εικόνα 9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271"/>
            <a:ext cx="12192000" cy="6857465"/>
          </a:xfrm>
          <a:prstGeom prst="rect">
            <a:avLst/>
          </a:prstGeom>
        </p:spPr>
      </p:pic>
      <p:cxnSp>
        <p:nvCxnSpPr>
          <p:cNvPr id="11" name="Ευθεία γραμμή σύνδεσης 10"/>
          <p:cNvCxnSpPr/>
          <p:nvPr/>
        </p:nvCxnSpPr>
        <p:spPr>
          <a:xfrm flipV="1">
            <a:off x="769259" y="2097629"/>
            <a:ext cx="1800000" cy="0"/>
          </a:xfrm>
          <a:prstGeom prst="line">
            <a:avLst/>
          </a:prstGeom>
          <a:ln w="508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0344675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Τίτλος και περιεχό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Εικόνα 7"/>
          <p:cNvPicPr>
            <a:picLocks noChangeAspect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271"/>
            <a:ext cx="12192000" cy="6857465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199860"/>
            <a:ext cx="10972800" cy="3972339"/>
          </a:xfrm>
        </p:spPr>
        <p:txBody>
          <a:bodyPr numCol="1"/>
          <a:lstStyle>
            <a:lvl1pPr>
              <a:defRPr sz="2000">
                <a:solidFill>
                  <a:schemeClr val="bg2"/>
                </a:solidFill>
              </a:defRPr>
            </a:lvl1pPr>
            <a:lvl2pPr>
              <a:defRPr sz="1800">
                <a:solidFill>
                  <a:schemeClr val="bg2"/>
                </a:solidFill>
              </a:defRPr>
            </a:lvl2pPr>
            <a:lvl3pPr>
              <a:defRPr sz="1600">
                <a:solidFill>
                  <a:schemeClr val="bg2"/>
                </a:solidFill>
              </a:defRPr>
            </a:lvl3pPr>
            <a:lvl4pPr>
              <a:defRPr sz="1400">
                <a:solidFill>
                  <a:schemeClr val="bg2"/>
                </a:solidFill>
              </a:defRPr>
            </a:lvl4pPr>
            <a:lvl5pPr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09600" y="962667"/>
            <a:ext cx="10972800" cy="1103312"/>
          </a:xfrm>
        </p:spPr>
        <p:txBody>
          <a:bodyPr numCol="1"/>
          <a:lstStyle>
            <a:lvl1pPr>
              <a:defRPr sz="3600" b="1">
                <a:solidFill>
                  <a:schemeClr val="bg2"/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>
            <a:lvl1pPr>
              <a:defRPr/>
            </a:lvl1pPr>
          </a:lstStyle>
          <a:p>
            <a:fld id="{1E703F27-7720-452D-8FAB-DF33AF1DE14B}" type="datetimeFigureOut">
              <a:rPr lang="el-GR" altLang="el-GR" smtClean="0"/>
              <a:pPr/>
              <a:t>2/3/2021</a:t>
            </a:fld>
            <a:endParaRPr lang="el-GR" altLang="el-G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>
            <a:lvl1pPr>
              <a:defRPr/>
            </a:lvl1pPr>
          </a:lstStyle>
          <a:p>
            <a:endParaRPr lang="el-GR" altLang="el-GR"/>
          </a:p>
        </p:txBody>
      </p:sp>
      <p:cxnSp>
        <p:nvCxnSpPr>
          <p:cNvPr id="9" name="Ευθεία γραμμή σύνδεσης 8"/>
          <p:cNvCxnSpPr/>
          <p:nvPr/>
        </p:nvCxnSpPr>
        <p:spPr>
          <a:xfrm flipV="1">
            <a:off x="769259" y="2097629"/>
            <a:ext cx="1800000" cy="0"/>
          </a:xfrm>
          <a:prstGeom prst="line">
            <a:avLst/>
          </a:prstGeom>
          <a:ln w="508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0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1390300" y="6423931"/>
            <a:ext cx="671513" cy="301625"/>
          </a:xfrm>
        </p:spPr>
        <p:txBody>
          <a:bodyPr numCol="1"/>
          <a:lstStyle>
            <a:lvl1pPr>
              <a:defRPr/>
            </a:lvl1pPr>
          </a:lstStyle>
          <a:p>
            <a:fld id="{F52778A1-D537-48C3-9DD5-892CAF1D2964}" type="slidenum">
              <a:rPr lang="el-GR" altLang="el-GR" smtClean="0"/>
              <a:pPr/>
              <a:t>‹#›</a:t>
            </a:fld>
            <a:endParaRPr lang="el-GR" altLang="el-GR"/>
          </a:p>
        </p:txBody>
      </p:sp>
      <p:pic>
        <p:nvPicPr>
          <p:cNvPr id="11" name="Εικόνα 10"/>
          <p:cNvPicPr>
            <a:picLocks noChangeAspect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271"/>
            <a:ext cx="12192000" cy="6857465"/>
          </a:xfrm>
          <a:prstGeom prst="rect">
            <a:avLst/>
          </a:prstGeom>
        </p:spPr>
      </p:pic>
      <p:cxnSp>
        <p:nvCxnSpPr>
          <p:cNvPr id="12" name="Ευθεία γραμμή σύνδεσης 11"/>
          <p:cNvCxnSpPr/>
          <p:nvPr/>
        </p:nvCxnSpPr>
        <p:spPr>
          <a:xfrm flipV="1">
            <a:off x="769259" y="2097629"/>
            <a:ext cx="1800000" cy="0"/>
          </a:xfrm>
          <a:prstGeom prst="line">
            <a:avLst/>
          </a:prstGeom>
          <a:ln w="508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2326420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Τίτλος και περιεχό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Εικόνα 7"/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271"/>
            <a:ext cx="12192000" cy="6857465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199860"/>
            <a:ext cx="10972800" cy="3972339"/>
          </a:xfrm>
        </p:spPr>
        <p:txBody>
          <a:bodyPr numCol="1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09600" y="962667"/>
            <a:ext cx="10972800" cy="1103312"/>
          </a:xfrm>
        </p:spPr>
        <p:txBody>
          <a:bodyPr numCol="1"/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>
            <a:lvl1pPr>
              <a:defRPr/>
            </a:lvl1pPr>
          </a:lstStyle>
          <a:p>
            <a:fld id="{1E703F27-7720-452D-8FAB-DF33AF1DE14B}" type="datetimeFigureOut">
              <a:rPr lang="el-GR" altLang="el-GR" smtClean="0"/>
              <a:pPr/>
              <a:t>2/3/2021</a:t>
            </a:fld>
            <a:endParaRPr lang="el-GR" altLang="el-G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>
            <a:lvl1pPr>
              <a:defRPr/>
            </a:lvl1pPr>
          </a:lstStyle>
          <a:p>
            <a:endParaRPr lang="el-GR" altLang="el-GR"/>
          </a:p>
        </p:txBody>
      </p:sp>
      <p:cxnSp>
        <p:nvCxnSpPr>
          <p:cNvPr id="9" name="Ευθεία γραμμή σύνδεσης 8"/>
          <p:cNvCxnSpPr/>
          <p:nvPr/>
        </p:nvCxnSpPr>
        <p:spPr>
          <a:xfrm flipV="1">
            <a:off x="769259" y="2097629"/>
            <a:ext cx="1800000" cy="0"/>
          </a:xfrm>
          <a:prstGeom prst="line">
            <a:avLst/>
          </a:prstGeom>
          <a:ln w="508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2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1390300" y="6423931"/>
            <a:ext cx="671513" cy="301625"/>
          </a:xfrm>
        </p:spPr>
        <p:txBody>
          <a:bodyPr numCol="1"/>
          <a:lstStyle>
            <a:lvl1pPr>
              <a:defRPr/>
            </a:lvl1pPr>
          </a:lstStyle>
          <a:p>
            <a:fld id="{F52778A1-D537-48C3-9DD5-892CAF1D2964}" type="slidenum">
              <a:rPr lang="el-GR" altLang="el-GR" smtClean="0"/>
              <a:pPr/>
              <a:t>‹#›</a:t>
            </a:fld>
            <a:endParaRPr lang="el-GR" altLang="el-GR"/>
          </a:p>
        </p:txBody>
      </p:sp>
      <p:pic>
        <p:nvPicPr>
          <p:cNvPr id="10" name="Εικόνα 9"/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271"/>
            <a:ext cx="12192000" cy="6857465"/>
          </a:xfrm>
          <a:prstGeom prst="rect">
            <a:avLst/>
          </a:prstGeom>
        </p:spPr>
      </p:pic>
      <p:cxnSp>
        <p:nvCxnSpPr>
          <p:cNvPr id="11" name="Ευθεία γραμμή σύνδεσης 10"/>
          <p:cNvCxnSpPr/>
          <p:nvPr/>
        </p:nvCxnSpPr>
        <p:spPr>
          <a:xfrm flipV="1">
            <a:off x="769259" y="2097629"/>
            <a:ext cx="1800000" cy="0"/>
          </a:xfrm>
          <a:prstGeom prst="line">
            <a:avLst/>
          </a:prstGeom>
          <a:ln w="508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7806399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8FBE845-3118-44DD-B87E-901CFFEC7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GB" alt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5634212-48D3-4B26-8F40-F8C25B607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alt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2799E68-0517-44C7-9D0C-7291CB545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7F1419E4-5FAE-4850-863A-BC0FCB8EF6C0}" type="datetimeFigureOut">
              <a:rPr lang="en-GB" altLang="en-GB" smtClean="0"/>
              <a:pPr/>
              <a:t>02/03/2021</a:t>
            </a:fld>
            <a:endParaRPr lang="en-GB" alt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C1242F9-0DE2-4172-8FA5-DF82803DB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GB" alt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3DA523B-E33D-4D93-A61B-8DCA23C9C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93596DC8-633E-466F-8C14-A0AA46E22FD0}" type="slidenum">
              <a:rPr lang="en-GB" altLang="en-GB" smtClean="0"/>
              <a:pPr/>
              <a:t>‹#›</a:t>
            </a:fld>
            <a:endParaRPr lang="en-GB" altLang="en-GB"/>
          </a:p>
        </p:txBody>
      </p:sp>
    </p:spTree>
    <p:extLst>
      <p:ext uri="{BB962C8B-B14F-4D97-AF65-F5344CB8AC3E}">
        <p14:creationId xmlns:p14="http://schemas.microsoft.com/office/powerpoint/2010/main" xmlns="" val="38465595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Τίτλος και περιεχό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Εικόνα 9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465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199860"/>
            <a:ext cx="10972800" cy="3972339"/>
          </a:xfrm>
        </p:spPr>
        <p:txBody>
          <a:bodyPr numCol="1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09600" y="962667"/>
            <a:ext cx="10972800" cy="1103312"/>
          </a:xfrm>
        </p:spPr>
        <p:txBody>
          <a:bodyPr numCol="1"/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>
            <a:lvl1pPr>
              <a:defRPr/>
            </a:lvl1pPr>
          </a:lstStyle>
          <a:p>
            <a:fld id="{1E703F27-7720-452D-8FAB-DF33AF1DE14B}" type="datetimeFigureOut">
              <a:rPr lang="el-GR" altLang="el-GR" smtClean="0"/>
              <a:pPr/>
              <a:t>2/3/2021</a:t>
            </a:fld>
            <a:endParaRPr lang="el-GR" altLang="el-G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>
            <a:lvl1pPr>
              <a:defRPr/>
            </a:lvl1pPr>
          </a:lstStyle>
          <a:p>
            <a:endParaRPr lang="el-GR" altLang="el-GR"/>
          </a:p>
        </p:txBody>
      </p:sp>
      <p:cxnSp>
        <p:nvCxnSpPr>
          <p:cNvPr id="9" name="Ευθεία γραμμή σύνδεσης 8"/>
          <p:cNvCxnSpPr/>
          <p:nvPr/>
        </p:nvCxnSpPr>
        <p:spPr>
          <a:xfrm flipV="1">
            <a:off x="769259" y="2097629"/>
            <a:ext cx="1800000" cy="0"/>
          </a:xfrm>
          <a:prstGeom prst="line">
            <a:avLst/>
          </a:prstGeom>
          <a:ln w="508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3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1390300" y="6423931"/>
            <a:ext cx="671513" cy="301625"/>
          </a:xfrm>
        </p:spPr>
        <p:txBody>
          <a:bodyPr numCol="1"/>
          <a:lstStyle>
            <a:lvl1pPr>
              <a:defRPr/>
            </a:lvl1pPr>
          </a:lstStyle>
          <a:p>
            <a:fld id="{F52778A1-D537-48C3-9DD5-892CAF1D2964}" type="slidenum">
              <a:rPr lang="el-GR" altLang="el-GR" smtClean="0"/>
              <a:pPr/>
              <a:t>‹#›</a:t>
            </a:fld>
            <a:endParaRPr lang="el-GR" altLang="el-GR"/>
          </a:p>
        </p:txBody>
      </p:sp>
      <p:pic>
        <p:nvPicPr>
          <p:cNvPr id="11" name="Εικόνα 10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465"/>
          </a:xfrm>
          <a:prstGeom prst="rect">
            <a:avLst/>
          </a:prstGeom>
        </p:spPr>
      </p:pic>
      <p:cxnSp>
        <p:nvCxnSpPr>
          <p:cNvPr id="12" name="Ευθεία γραμμή σύνδεσης 11"/>
          <p:cNvCxnSpPr/>
          <p:nvPr/>
        </p:nvCxnSpPr>
        <p:spPr>
          <a:xfrm flipV="1">
            <a:off x="769259" y="2097629"/>
            <a:ext cx="1800000" cy="0"/>
          </a:xfrm>
          <a:prstGeom prst="line">
            <a:avLst/>
          </a:prstGeom>
          <a:ln w="508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3465246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Κεφαλίδα ενότητας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8"/>
          <p:cNvSpPr/>
          <p:nvPr/>
        </p:nvSpPr>
        <p:spPr>
          <a:xfrm flipV="1">
            <a:off x="9525" y="6350"/>
            <a:ext cx="1217295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2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Straight Connector 10"/>
          <p:cNvCxnSpPr/>
          <p:nvPr/>
        </p:nvCxnSpPr>
        <p:spPr>
          <a:xfrm flipH="1" flipV="1">
            <a:off x="7938052" y="6350"/>
            <a:ext cx="4244424" cy="2185573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9"/>
          <p:cNvCxnSpPr/>
          <p:nvPr/>
        </p:nvCxnSpPr>
        <p:spPr>
          <a:xfrm flipV="1">
            <a:off x="0" y="6350"/>
            <a:ext cx="12182475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Εικόνα 10"/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9922" y="109702"/>
            <a:ext cx="2164328" cy="756000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570968" y="69844"/>
            <a:ext cx="1008000" cy="1008000"/>
          </a:xfrm>
          <a:prstGeom prst="rect">
            <a:avLst/>
          </a:prstGeom>
        </p:spPr>
      </p:pic>
      <p:cxnSp>
        <p:nvCxnSpPr>
          <p:cNvPr id="16" name="Ευθεία γραμμή σύνδεσης 15"/>
          <p:cNvCxnSpPr/>
          <p:nvPr/>
        </p:nvCxnSpPr>
        <p:spPr>
          <a:xfrm flipV="1">
            <a:off x="2224290" y="554636"/>
            <a:ext cx="7200000" cy="0"/>
          </a:xfrm>
          <a:prstGeom prst="line">
            <a:avLst/>
          </a:prstGeom>
          <a:ln w="1270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404797" y="396149"/>
            <a:ext cx="1482403" cy="3631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100" b="1" spc="80" baseline="0" dirty="0">
                <a:latin typeface="+mj-lt"/>
              </a:rPr>
              <a:t>ΓΡΑΜΜΑΤΕΙΑ </a:t>
            </a:r>
          </a:p>
          <a:p>
            <a:pPr>
              <a:lnSpc>
                <a:spcPct val="80000"/>
              </a:lnSpc>
            </a:pPr>
            <a:r>
              <a:rPr lang="el-GR" altLang="el-GR" sz="1100" b="1" spc="80" baseline="0" dirty="0">
                <a:latin typeface="+mj-lt"/>
              </a:rPr>
              <a:t>ΠΡΟΓΡΑΜΜΑΤΟΣ</a:t>
            </a:r>
          </a:p>
        </p:txBody>
      </p:sp>
      <p:sp>
        <p:nvSpPr>
          <p:cNvPr id="14" name="Title 6"/>
          <p:cNvSpPr>
            <a:spLocks noGrp="1"/>
          </p:cNvSpPr>
          <p:nvPr>
            <p:ph type="title"/>
          </p:nvPr>
        </p:nvSpPr>
        <p:spPr>
          <a:xfrm>
            <a:off x="609600" y="773985"/>
            <a:ext cx="10972800" cy="1103312"/>
          </a:xfrm>
        </p:spPr>
        <p:txBody>
          <a:bodyPr numCol="1"/>
          <a:lstStyle>
            <a:lvl1pPr marL="87313" indent="0">
              <a:lnSpc>
                <a:spcPct val="90000"/>
              </a:lnSpc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609600" y="2199860"/>
            <a:ext cx="10972800" cy="3972339"/>
          </a:xfrm>
        </p:spPr>
        <p:txBody>
          <a:bodyPr numCol="1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  <a:endParaRPr lang="en-US" dirty="0"/>
          </a:p>
        </p:txBody>
      </p:sp>
      <p:cxnSp>
        <p:nvCxnSpPr>
          <p:cNvPr id="18" name="Ευθεία γραμμή σύνδεσης 17"/>
          <p:cNvCxnSpPr/>
          <p:nvPr/>
        </p:nvCxnSpPr>
        <p:spPr>
          <a:xfrm flipV="1">
            <a:off x="769259" y="1908947"/>
            <a:ext cx="1800000" cy="0"/>
          </a:xfrm>
          <a:prstGeom prst="line">
            <a:avLst/>
          </a:prstGeom>
          <a:ln w="508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0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1520000" y="6480000"/>
            <a:ext cx="671513" cy="301625"/>
          </a:xfrm>
        </p:spPr>
        <p:txBody>
          <a:bodyPr numCol="1"/>
          <a:lstStyle>
            <a:lvl1pPr>
              <a:defRPr/>
            </a:lvl1pPr>
          </a:lstStyle>
          <a:p>
            <a:fld id="{F52778A1-D537-48C3-9DD5-892CAF1D2964}" type="slidenum">
              <a:rPr lang="el-GR" altLang="el-GR" smtClean="0"/>
              <a:pPr/>
              <a:t>‹#›</a:t>
            </a:fld>
            <a:endParaRPr lang="el-GR" altLang="el-GR"/>
          </a:p>
        </p:txBody>
      </p:sp>
      <p:sp>
        <p:nvSpPr>
          <p:cNvPr id="17" name="TextBox 16"/>
          <p:cNvSpPr txBox="1"/>
          <p:nvPr/>
        </p:nvSpPr>
        <p:spPr>
          <a:xfrm>
            <a:off x="10404797" y="396149"/>
            <a:ext cx="1482403" cy="3631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100" b="1" spc="80" baseline="0" dirty="0">
                <a:latin typeface="+mj-lt"/>
              </a:rPr>
              <a:t>ΓΡΑΜΜΑΤΕΙΑ </a:t>
            </a:r>
          </a:p>
          <a:p>
            <a:pPr>
              <a:lnSpc>
                <a:spcPct val="80000"/>
              </a:lnSpc>
            </a:pPr>
            <a:r>
              <a:rPr lang="el-GR" altLang="el-GR" sz="1100" b="1" spc="80" baseline="0" dirty="0">
                <a:latin typeface="+mj-lt"/>
              </a:rPr>
              <a:t>ΠΡΟΓΡΑΜΜΑΤΟΣ</a:t>
            </a:r>
          </a:p>
        </p:txBody>
      </p:sp>
      <p:cxnSp>
        <p:nvCxnSpPr>
          <p:cNvPr id="19" name="Ευθεία γραμμή σύνδεσης 18"/>
          <p:cNvCxnSpPr/>
          <p:nvPr/>
        </p:nvCxnSpPr>
        <p:spPr>
          <a:xfrm flipV="1">
            <a:off x="769259" y="2097629"/>
            <a:ext cx="1800000" cy="0"/>
          </a:xfrm>
          <a:prstGeom prst="line">
            <a:avLst/>
          </a:prstGeom>
          <a:ln w="508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0395740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Κεφαλίδα ενότητας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8"/>
          <p:cNvSpPr/>
          <p:nvPr/>
        </p:nvSpPr>
        <p:spPr>
          <a:xfrm flipV="1">
            <a:off x="9525" y="6350"/>
            <a:ext cx="1217295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2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Straight Connector 10"/>
          <p:cNvCxnSpPr/>
          <p:nvPr/>
        </p:nvCxnSpPr>
        <p:spPr>
          <a:xfrm flipH="1" flipV="1">
            <a:off x="7938052" y="6350"/>
            <a:ext cx="4244424" cy="2185573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9"/>
          <p:cNvCxnSpPr/>
          <p:nvPr/>
        </p:nvCxnSpPr>
        <p:spPr>
          <a:xfrm flipV="1">
            <a:off x="0" y="6350"/>
            <a:ext cx="12182475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Εικόνα 10"/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9922" y="109702"/>
            <a:ext cx="2164328" cy="756000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570968" y="69844"/>
            <a:ext cx="1008000" cy="1008000"/>
          </a:xfrm>
          <a:prstGeom prst="rect">
            <a:avLst/>
          </a:prstGeom>
        </p:spPr>
      </p:pic>
      <p:cxnSp>
        <p:nvCxnSpPr>
          <p:cNvPr id="16" name="Ευθεία γραμμή σύνδεσης 15"/>
          <p:cNvCxnSpPr/>
          <p:nvPr/>
        </p:nvCxnSpPr>
        <p:spPr>
          <a:xfrm flipV="1">
            <a:off x="2224290" y="554636"/>
            <a:ext cx="7200000" cy="0"/>
          </a:xfrm>
          <a:prstGeom prst="line">
            <a:avLst/>
          </a:prstGeom>
          <a:ln w="1270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404797" y="396149"/>
            <a:ext cx="1482403" cy="3631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100" b="1" spc="80" baseline="0" dirty="0">
                <a:latin typeface="+mj-lt"/>
              </a:rPr>
              <a:t>ΓΡΑΜΜΑΤΕΙΑ </a:t>
            </a:r>
          </a:p>
          <a:p>
            <a:pPr>
              <a:lnSpc>
                <a:spcPct val="80000"/>
              </a:lnSpc>
            </a:pPr>
            <a:r>
              <a:rPr lang="el-GR" altLang="el-GR" sz="1100" b="1" spc="80" baseline="0" dirty="0">
                <a:latin typeface="+mj-lt"/>
              </a:rPr>
              <a:t>ΠΡΟΓΡΑΜΜΑΤΟΣ</a:t>
            </a:r>
          </a:p>
        </p:txBody>
      </p:sp>
      <p:sp>
        <p:nvSpPr>
          <p:cNvPr id="14" name="Title 6"/>
          <p:cNvSpPr>
            <a:spLocks noGrp="1"/>
          </p:cNvSpPr>
          <p:nvPr>
            <p:ph type="title"/>
          </p:nvPr>
        </p:nvSpPr>
        <p:spPr>
          <a:xfrm>
            <a:off x="609600" y="773985"/>
            <a:ext cx="10972800" cy="1103312"/>
          </a:xfrm>
        </p:spPr>
        <p:txBody>
          <a:bodyPr numCol="1"/>
          <a:lstStyle>
            <a:lvl1pPr marL="87313" indent="0">
              <a:lnSpc>
                <a:spcPct val="90000"/>
              </a:lnSpc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609600" y="2199860"/>
            <a:ext cx="10972800" cy="3972339"/>
          </a:xfrm>
        </p:spPr>
        <p:txBody>
          <a:bodyPr numCol="1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  <a:endParaRPr lang="en-US" dirty="0"/>
          </a:p>
        </p:txBody>
      </p:sp>
      <p:sp>
        <p:nvSpPr>
          <p:cNvPr id="20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1520000" y="6480000"/>
            <a:ext cx="671513" cy="301625"/>
          </a:xfrm>
        </p:spPr>
        <p:txBody>
          <a:bodyPr numCol="1"/>
          <a:lstStyle>
            <a:lvl1pPr>
              <a:defRPr/>
            </a:lvl1pPr>
          </a:lstStyle>
          <a:p>
            <a:fld id="{F52778A1-D537-48C3-9DD5-892CAF1D2964}" type="slidenum">
              <a:rPr lang="el-GR" altLang="el-GR" smtClean="0"/>
              <a:pPr/>
              <a:t>‹#›</a:t>
            </a:fld>
            <a:endParaRPr lang="el-GR" altLang="el-GR"/>
          </a:p>
        </p:txBody>
      </p:sp>
      <p:cxnSp>
        <p:nvCxnSpPr>
          <p:cNvPr id="17" name="Ευθεία γραμμή σύνδεσης 16"/>
          <p:cNvCxnSpPr/>
          <p:nvPr/>
        </p:nvCxnSpPr>
        <p:spPr>
          <a:xfrm flipH="1" flipV="1">
            <a:off x="604837" y="845892"/>
            <a:ext cx="2" cy="900000"/>
          </a:xfrm>
          <a:prstGeom prst="line">
            <a:avLst/>
          </a:prstGeom>
          <a:ln w="635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7977951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8"/>
          <p:cNvSpPr/>
          <p:nvPr/>
        </p:nvSpPr>
        <p:spPr>
          <a:xfrm flipV="1">
            <a:off x="9525" y="6350"/>
            <a:ext cx="1217295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7" name="Straight Connector 9"/>
          <p:cNvCxnSpPr/>
          <p:nvPr/>
        </p:nvCxnSpPr>
        <p:spPr>
          <a:xfrm flipV="1">
            <a:off x="0" y="6350"/>
            <a:ext cx="12182475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Εικόνα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9922" y="109702"/>
            <a:ext cx="2164328" cy="756000"/>
          </a:xfrm>
          <a:prstGeom prst="rect">
            <a:avLst/>
          </a:prstGeom>
        </p:spPr>
      </p:pic>
      <p:cxnSp>
        <p:nvCxnSpPr>
          <p:cNvPr id="16" name="Ευθεία γραμμή σύνδεσης 15"/>
          <p:cNvCxnSpPr/>
          <p:nvPr/>
        </p:nvCxnSpPr>
        <p:spPr>
          <a:xfrm flipV="1">
            <a:off x="2224290" y="554636"/>
            <a:ext cx="7200000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404797" y="396149"/>
            <a:ext cx="1482403" cy="3631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100" b="1" spc="80" baseline="0" dirty="0">
                <a:solidFill>
                  <a:schemeClr val="tx2"/>
                </a:solidFill>
                <a:latin typeface="+mj-lt"/>
              </a:rPr>
              <a:t>ΓΡΑΜΜΑΤΕΙΑ </a:t>
            </a:r>
          </a:p>
          <a:p>
            <a:pPr>
              <a:lnSpc>
                <a:spcPct val="80000"/>
              </a:lnSpc>
            </a:pPr>
            <a:r>
              <a:rPr lang="el-GR" altLang="el-GR" sz="1100" b="1" spc="80" baseline="0" dirty="0">
                <a:solidFill>
                  <a:schemeClr val="tx2"/>
                </a:solidFill>
                <a:latin typeface="+mj-lt"/>
              </a:rPr>
              <a:t>ΠΡΟΓΡΑΜΜΑΤΟΣ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609600" y="2199860"/>
            <a:ext cx="10972800" cy="3972339"/>
          </a:xfrm>
        </p:spPr>
        <p:txBody>
          <a:bodyPr numCol="1"/>
          <a:lstStyle>
            <a:lvl1pPr>
              <a:defRPr sz="20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1800"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  <a:endParaRPr lang="en-US" dirty="0"/>
          </a:p>
        </p:txBody>
      </p:sp>
      <p:cxnSp>
        <p:nvCxnSpPr>
          <p:cNvPr id="18" name="Ευθεία γραμμή σύνδεσης 17"/>
          <p:cNvCxnSpPr/>
          <p:nvPr/>
        </p:nvCxnSpPr>
        <p:spPr>
          <a:xfrm flipV="1">
            <a:off x="769259" y="1830697"/>
            <a:ext cx="1800000" cy="0"/>
          </a:xfrm>
          <a:prstGeom prst="line">
            <a:avLst/>
          </a:prstGeom>
          <a:ln w="508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9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1520000" y="6480000"/>
            <a:ext cx="671513" cy="301625"/>
          </a:xfrm>
        </p:spPr>
        <p:txBody>
          <a:bodyPr numCol="1"/>
          <a:lstStyle>
            <a:lvl1pPr>
              <a:defRPr/>
            </a:lvl1pPr>
          </a:lstStyle>
          <a:p>
            <a:fld id="{F52778A1-D537-48C3-9DD5-892CAF1D2964}" type="slidenum">
              <a:rPr lang="el-GR" altLang="el-GR" smtClean="0"/>
              <a:pPr/>
              <a:t>‹#›</a:t>
            </a:fld>
            <a:endParaRPr lang="el-GR" altLang="el-GR"/>
          </a:p>
        </p:txBody>
      </p:sp>
      <p:pic>
        <p:nvPicPr>
          <p:cNvPr id="20" name="Εικόνα 19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sharpenSoften amount="-25000"/>
                    </a14:imgEffect>
                    <a14:imgEffect>
                      <a14:saturation sat="33000"/>
                    </a14:imgEffect>
                    <a14:imgEffect>
                      <a14:brightnessContrast bright="-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578365" y="90000"/>
            <a:ext cx="972000" cy="972000"/>
          </a:xfrm>
          <a:prstGeom prst="rect">
            <a:avLst/>
          </a:prstGeom>
        </p:spPr>
      </p:pic>
      <p:cxnSp>
        <p:nvCxnSpPr>
          <p:cNvPr id="17" name="Straight Connector 10"/>
          <p:cNvCxnSpPr/>
          <p:nvPr/>
        </p:nvCxnSpPr>
        <p:spPr>
          <a:xfrm flipH="1" flipV="1">
            <a:off x="7938052" y="6350"/>
            <a:ext cx="4244424" cy="2185573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0404797" y="396149"/>
            <a:ext cx="1482403" cy="3631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100" b="1" spc="80" baseline="0" dirty="0">
                <a:solidFill>
                  <a:schemeClr val="tx2"/>
                </a:solidFill>
                <a:latin typeface="+mj-lt"/>
              </a:rPr>
              <a:t>ΓΡΑΜΜΑΤΕΙΑ </a:t>
            </a:r>
          </a:p>
          <a:p>
            <a:pPr>
              <a:lnSpc>
                <a:spcPct val="80000"/>
              </a:lnSpc>
            </a:pPr>
            <a:r>
              <a:rPr lang="el-GR" altLang="el-GR" sz="1100" b="1" spc="80" baseline="0" dirty="0">
                <a:solidFill>
                  <a:schemeClr val="tx2"/>
                </a:solidFill>
                <a:latin typeface="+mj-lt"/>
              </a:rPr>
              <a:t>ΠΡΟΓΡΑΜΜΑΤΟΣ</a:t>
            </a:r>
          </a:p>
        </p:txBody>
      </p:sp>
      <p:pic>
        <p:nvPicPr>
          <p:cNvPr id="23" name="Εικόνα 22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sharpenSoften amount="-25000"/>
                    </a14:imgEffect>
                    <a14:imgEffect>
                      <a14:saturation sat="33000"/>
                    </a14:imgEffect>
                    <a14:imgEffect>
                      <a14:brightnessContrast bright="-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578365" y="90000"/>
            <a:ext cx="972000" cy="972000"/>
          </a:xfrm>
          <a:prstGeom prst="rect">
            <a:avLst/>
          </a:prstGeom>
        </p:spPr>
      </p:pic>
      <p:cxnSp>
        <p:nvCxnSpPr>
          <p:cNvPr id="24" name="Straight Connector 10"/>
          <p:cNvCxnSpPr/>
          <p:nvPr/>
        </p:nvCxnSpPr>
        <p:spPr>
          <a:xfrm flipH="1" flipV="1">
            <a:off x="7938052" y="6350"/>
            <a:ext cx="4244424" cy="2185573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itle 6"/>
          <p:cNvSpPr>
            <a:spLocks noGrp="1"/>
          </p:cNvSpPr>
          <p:nvPr>
            <p:ph type="title"/>
          </p:nvPr>
        </p:nvSpPr>
        <p:spPr>
          <a:xfrm>
            <a:off x="609600" y="845892"/>
            <a:ext cx="10972800" cy="900000"/>
          </a:xfrm>
        </p:spPr>
        <p:txBody>
          <a:bodyPr numCol="1"/>
          <a:lstStyle>
            <a:lvl1pPr marL="87313" indent="0">
              <a:defRPr sz="3200" b="1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88584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4_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8"/>
          <p:cNvSpPr/>
          <p:nvPr/>
        </p:nvSpPr>
        <p:spPr>
          <a:xfrm flipV="1">
            <a:off x="9525" y="6350"/>
            <a:ext cx="1217295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7" name="Straight Connector 9"/>
          <p:cNvCxnSpPr/>
          <p:nvPr/>
        </p:nvCxnSpPr>
        <p:spPr>
          <a:xfrm flipV="1">
            <a:off x="0" y="6350"/>
            <a:ext cx="12182475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Ευθεία γραμμή σύνδεσης 15"/>
          <p:cNvCxnSpPr/>
          <p:nvPr/>
        </p:nvCxnSpPr>
        <p:spPr>
          <a:xfrm flipV="1">
            <a:off x="2224290" y="554636"/>
            <a:ext cx="7200000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>
            <a:spLocks noGrp="1"/>
          </p:cNvSpPr>
          <p:nvPr>
            <p:ph type="title"/>
          </p:nvPr>
        </p:nvSpPr>
        <p:spPr>
          <a:xfrm>
            <a:off x="609600" y="984122"/>
            <a:ext cx="10972800" cy="900000"/>
          </a:xfrm>
        </p:spPr>
        <p:txBody>
          <a:bodyPr numCol="1"/>
          <a:lstStyle>
            <a:lvl1pPr marL="87313" indent="0">
              <a:defRPr sz="3200" b="1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609600" y="2199860"/>
            <a:ext cx="10972800" cy="3972339"/>
          </a:xfrm>
        </p:spPr>
        <p:txBody>
          <a:bodyPr numCol="1"/>
          <a:lstStyle>
            <a:lvl1pPr>
              <a:defRPr sz="20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1800"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  <a:endParaRPr lang="en-US" dirty="0"/>
          </a:p>
        </p:txBody>
      </p:sp>
      <p:cxnSp>
        <p:nvCxnSpPr>
          <p:cNvPr id="18" name="Ευθεία γραμμή σύνδεσης 17"/>
          <p:cNvCxnSpPr/>
          <p:nvPr/>
        </p:nvCxnSpPr>
        <p:spPr>
          <a:xfrm flipH="1" flipV="1">
            <a:off x="614766" y="992059"/>
            <a:ext cx="2" cy="900000"/>
          </a:xfrm>
          <a:prstGeom prst="line">
            <a:avLst/>
          </a:prstGeom>
          <a:ln w="635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9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1520000" y="6480000"/>
            <a:ext cx="671513" cy="301625"/>
          </a:xfrm>
        </p:spPr>
        <p:txBody>
          <a:bodyPr numCol="1"/>
          <a:lstStyle>
            <a:lvl1pPr>
              <a:defRPr/>
            </a:lvl1pPr>
          </a:lstStyle>
          <a:p>
            <a:fld id="{F52778A1-D537-48C3-9DD5-892CAF1D2964}" type="slidenum">
              <a:rPr lang="el-GR" altLang="el-GR" smtClean="0"/>
              <a:pPr/>
              <a:t>‹#›</a:t>
            </a:fld>
            <a:endParaRPr lang="el-GR" altLang="el-GR"/>
          </a:p>
        </p:txBody>
      </p:sp>
      <p:cxnSp>
        <p:nvCxnSpPr>
          <p:cNvPr id="17" name="Straight Connector 10"/>
          <p:cNvCxnSpPr/>
          <p:nvPr/>
        </p:nvCxnSpPr>
        <p:spPr>
          <a:xfrm flipH="1" flipV="1">
            <a:off x="7938052" y="6350"/>
            <a:ext cx="4244424" cy="2185573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258856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6_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8"/>
          <p:cNvSpPr/>
          <p:nvPr/>
        </p:nvSpPr>
        <p:spPr>
          <a:xfrm flipV="1">
            <a:off x="9525" y="6350"/>
            <a:ext cx="1217295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7" name="Straight Connector 9"/>
          <p:cNvCxnSpPr/>
          <p:nvPr/>
        </p:nvCxnSpPr>
        <p:spPr>
          <a:xfrm flipV="1">
            <a:off x="0" y="6350"/>
            <a:ext cx="12182475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Εικόνα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9922" y="109702"/>
            <a:ext cx="2164328" cy="756000"/>
          </a:xfrm>
          <a:prstGeom prst="rect">
            <a:avLst/>
          </a:prstGeom>
        </p:spPr>
      </p:pic>
      <p:cxnSp>
        <p:nvCxnSpPr>
          <p:cNvPr id="16" name="Ευθεία γραμμή σύνδεσης 15"/>
          <p:cNvCxnSpPr/>
          <p:nvPr/>
        </p:nvCxnSpPr>
        <p:spPr>
          <a:xfrm flipV="1">
            <a:off x="2224290" y="554636"/>
            <a:ext cx="7200000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404797" y="396149"/>
            <a:ext cx="1482403" cy="3631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100" b="1" spc="80" baseline="0" dirty="0">
                <a:solidFill>
                  <a:schemeClr val="tx2"/>
                </a:solidFill>
                <a:latin typeface="+mj-lt"/>
              </a:rPr>
              <a:t>ΓΡΑΜΜΑΤΕΙΑ </a:t>
            </a:r>
          </a:p>
          <a:p>
            <a:pPr>
              <a:lnSpc>
                <a:spcPct val="80000"/>
              </a:lnSpc>
            </a:pPr>
            <a:r>
              <a:rPr lang="el-GR" altLang="el-GR" sz="1100" b="1" spc="80" baseline="0" dirty="0">
                <a:solidFill>
                  <a:schemeClr val="tx2"/>
                </a:solidFill>
                <a:latin typeface="+mj-lt"/>
              </a:rPr>
              <a:t>ΠΡΟΓΡΑΜΜΑΤΟΣ</a:t>
            </a:r>
          </a:p>
        </p:txBody>
      </p:sp>
      <p:sp>
        <p:nvSpPr>
          <p:cNvPr id="19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1520000" y="6480000"/>
            <a:ext cx="671513" cy="301625"/>
          </a:xfrm>
        </p:spPr>
        <p:txBody>
          <a:bodyPr numCol="1"/>
          <a:lstStyle>
            <a:lvl1pPr>
              <a:defRPr/>
            </a:lvl1pPr>
          </a:lstStyle>
          <a:p>
            <a:fld id="{F52778A1-D537-48C3-9DD5-892CAF1D2964}" type="slidenum">
              <a:rPr lang="el-GR" altLang="el-GR" smtClean="0"/>
              <a:pPr/>
              <a:t>‹#›</a:t>
            </a:fld>
            <a:endParaRPr lang="el-GR" altLang="el-GR"/>
          </a:p>
        </p:txBody>
      </p:sp>
      <p:pic>
        <p:nvPicPr>
          <p:cNvPr id="20" name="Εικόνα 19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sharpenSoften amount="-25000"/>
                    </a14:imgEffect>
                    <a14:imgEffect>
                      <a14:saturation sat="33000"/>
                    </a14:imgEffect>
                    <a14:imgEffect>
                      <a14:brightnessContrast bright="-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578365" y="90000"/>
            <a:ext cx="972000" cy="972000"/>
          </a:xfrm>
          <a:prstGeom prst="rect">
            <a:avLst/>
          </a:prstGeom>
        </p:spPr>
      </p:pic>
      <p:cxnSp>
        <p:nvCxnSpPr>
          <p:cNvPr id="17" name="Straight Connector 10"/>
          <p:cNvCxnSpPr/>
          <p:nvPr/>
        </p:nvCxnSpPr>
        <p:spPr>
          <a:xfrm flipH="1" flipV="1">
            <a:off x="7938052" y="6350"/>
            <a:ext cx="4244424" cy="2185573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1977196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8_Κεφαλίδα ενότητα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8"/>
          <p:cNvSpPr/>
          <p:nvPr/>
        </p:nvSpPr>
        <p:spPr>
          <a:xfrm flipV="1">
            <a:off x="9525" y="6350"/>
            <a:ext cx="1217295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7" name="Straight Connector 9"/>
          <p:cNvCxnSpPr/>
          <p:nvPr/>
        </p:nvCxnSpPr>
        <p:spPr>
          <a:xfrm flipV="1">
            <a:off x="0" y="6350"/>
            <a:ext cx="12182475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Εικόνα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9922" y="109702"/>
            <a:ext cx="2164328" cy="756000"/>
          </a:xfrm>
          <a:prstGeom prst="rect">
            <a:avLst/>
          </a:prstGeom>
        </p:spPr>
      </p:pic>
      <p:cxnSp>
        <p:nvCxnSpPr>
          <p:cNvPr id="16" name="Ευθεία γραμμή σύνδεσης 15"/>
          <p:cNvCxnSpPr/>
          <p:nvPr/>
        </p:nvCxnSpPr>
        <p:spPr>
          <a:xfrm flipV="1">
            <a:off x="2224290" y="554636"/>
            <a:ext cx="7200000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404797" y="396149"/>
            <a:ext cx="1482403" cy="3631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100" b="1" spc="80" baseline="0" dirty="0">
                <a:solidFill>
                  <a:schemeClr val="tx2"/>
                </a:solidFill>
                <a:latin typeface="+mj-lt"/>
              </a:rPr>
              <a:t>ΓΡΑΜΜΑΤΕΙΑ </a:t>
            </a:r>
          </a:p>
          <a:p>
            <a:pPr>
              <a:lnSpc>
                <a:spcPct val="80000"/>
              </a:lnSpc>
            </a:pPr>
            <a:r>
              <a:rPr lang="el-GR" altLang="el-GR" sz="1100" b="1" spc="80" baseline="0" dirty="0">
                <a:solidFill>
                  <a:schemeClr val="tx2"/>
                </a:solidFill>
                <a:latin typeface="+mj-lt"/>
              </a:rPr>
              <a:t>ΠΡΟΓΡΑΜΜΑΤΟΣ</a:t>
            </a:r>
          </a:p>
        </p:txBody>
      </p:sp>
      <p:sp>
        <p:nvSpPr>
          <p:cNvPr id="14" name="Title 6"/>
          <p:cNvSpPr>
            <a:spLocks noGrp="1"/>
          </p:cNvSpPr>
          <p:nvPr>
            <p:ph type="title"/>
          </p:nvPr>
        </p:nvSpPr>
        <p:spPr>
          <a:xfrm>
            <a:off x="609600" y="962667"/>
            <a:ext cx="10972800" cy="1103312"/>
          </a:xfrm>
        </p:spPr>
        <p:txBody>
          <a:bodyPr numCol="1"/>
          <a:lstStyle>
            <a:lvl1pPr>
              <a:defRPr sz="3600" b="1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609600" y="2199860"/>
            <a:ext cx="10972800" cy="3972339"/>
          </a:xfrm>
        </p:spPr>
        <p:txBody>
          <a:bodyPr numCol="1"/>
          <a:lstStyle>
            <a:lvl1pPr>
              <a:defRPr sz="2000"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 sz="1800"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  <a:endParaRPr lang="en-US" dirty="0"/>
          </a:p>
        </p:txBody>
      </p:sp>
      <p:sp>
        <p:nvSpPr>
          <p:cNvPr id="19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1520000" y="6480000"/>
            <a:ext cx="671513" cy="301625"/>
          </a:xfrm>
        </p:spPr>
        <p:txBody>
          <a:bodyPr numCol="1"/>
          <a:lstStyle>
            <a:lvl1pPr>
              <a:defRPr/>
            </a:lvl1pPr>
          </a:lstStyle>
          <a:p>
            <a:fld id="{F52778A1-D537-48C3-9DD5-892CAF1D2964}" type="slidenum">
              <a:rPr lang="el-GR" altLang="el-GR" smtClean="0"/>
              <a:pPr/>
              <a:t>‹#›</a:t>
            </a:fld>
            <a:endParaRPr lang="el-GR" altLang="el-GR"/>
          </a:p>
        </p:txBody>
      </p:sp>
      <p:pic>
        <p:nvPicPr>
          <p:cNvPr id="20" name="Εικόνα 19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sharpenSoften amount="-25000"/>
                    </a14:imgEffect>
                    <a14:imgEffect>
                      <a14:saturation sat="33000"/>
                    </a14:imgEffect>
                    <a14:imgEffect>
                      <a14:brightnessContrast bright="-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578365" y="90000"/>
            <a:ext cx="972000" cy="972000"/>
          </a:xfrm>
          <a:prstGeom prst="rect">
            <a:avLst/>
          </a:prstGeom>
        </p:spPr>
      </p:pic>
      <p:cxnSp>
        <p:nvCxnSpPr>
          <p:cNvPr id="17" name="Straight Connector 10"/>
          <p:cNvCxnSpPr/>
          <p:nvPr/>
        </p:nvCxnSpPr>
        <p:spPr>
          <a:xfrm flipH="1" flipV="1">
            <a:off x="7938052" y="6350"/>
            <a:ext cx="4244424" cy="2185573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0404797" y="396149"/>
            <a:ext cx="1482403" cy="3631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100" b="1" spc="80" baseline="0" dirty="0">
                <a:solidFill>
                  <a:schemeClr val="tx2"/>
                </a:solidFill>
                <a:latin typeface="+mj-lt"/>
              </a:rPr>
              <a:t>ΓΡΑΜΜΑΤΕΙΑ </a:t>
            </a:r>
          </a:p>
          <a:p>
            <a:pPr>
              <a:lnSpc>
                <a:spcPct val="80000"/>
              </a:lnSpc>
            </a:pPr>
            <a:r>
              <a:rPr lang="el-GR" altLang="el-GR" sz="1100" b="1" spc="80" baseline="0" dirty="0">
                <a:solidFill>
                  <a:schemeClr val="tx2"/>
                </a:solidFill>
                <a:latin typeface="+mj-lt"/>
              </a:rPr>
              <a:t>ΠΡΟΓΡΑΜΜΑΤΟΣ</a:t>
            </a:r>
          </a:p>
        </p:txBody>
      </p:sp>
      <p:cxnSp>
        <p:nvCxnSpPr>
          <p:cNvPr id="18" name="Ευθεία γραμμή σύνδεσης 17"/>
          <p:cNvCxnSpPr/>
          <p:nvPr/>
        </p:nvCxnSpPr>
        <p:spPr>
          <a:xfrm flipV="1">
            <a:off x="769259" y="2097629"/>
            <a:ext cx="1800000" cy="0"/>
          </a:xfrm>
          <a:prstGeom prst="line">
            <a:avLst/>
          </a:prstGeom>
          <a:ln w="508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21" name="Εικόνα 20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sharpenSoften amount="-25000"/>
                    </a14:imgEffect>
                    <a14:imgEffect>
                      <a14:saturation sat="33000"/>
                    </a14:imgEffect>
                    <a14:imgEffect>
                      <a14:brightnessContrast bright="-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578365" y="90000"/>
            <a:ext cx="972000" cy="972000"/>
          </a:xfrm>
          <a:prstGeom prst="rect">
            <a:avLst/>
          </a:prstGeom>
        </p:spPr>
      </p:pic>
      <p:cxnSp>
        <p:nvCxnSpPr>
          <p:cNvPr id="22" name="Straight Connector 10"/>
          <p:cNvCxnSpPr/>
          <p:nvPr/>
        </p:nvCxnSpPr>
        <p:spPr>
          <a:xfrm flipH="1" flipV="1">
            <a:off x="7938052" y="6350"/>
            <a:ext cx="4244424" cy="2185573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8112366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0_Κεφαλίδα ενότητας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8"/>
          <p:cNvSpPr/>
          <p:nvPr/>
        </p:nvSpPr>
        <p:spPr>
          <a:xfrm flipV="1">
            <a:off x="9525" y="6350"/>
            <a:ext cx="1217295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7" name="Straight Connector 9"/>
          <p:cNvCxnSpPr/>
          <p:nvPr/>
        </p:nvCxnSpPr>
        <p:spPr>
          <a:xfrm flipV="1">
            <a:off x="0" y="6350"/>
            <a:ext cx="12182475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Εικόνα 10"/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9922" y="109702"/>
            <a:ext cx="2164328" cy="756000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570968" y="69844"/>
            <a:ext cx="1008000" cy="1008000"/>
          </a:xfrm>
          <a:prstGeom prst="rect">
            <a:avLst/>
          </a:prstGeom>
        </p:spPr>
      </p:pic>
      <p:cxnSp>
        <p:nvCxnSpPr>
          <p:cNvPr id="16" name="Ευθεία γραμμή σύνδεσης 15"/>
          <p:cNvCxnSpPr/>
          <p:nvPr/>
        </p:nvCxnSpPr>
        <p:spPr>
          <a:xfrm flipV="1">
            <a:off x="2224290" y="554636"/>
            <a:ext cx="7200000" cy="0"/>
          </a:xfrm>
          <a:prstGeom prst="line">
            <a:avLst/>
          </a:prstGeom>
          <a:ln w="1270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404797" y="396149"/>
            <a:ext cx="1482403" cy="3631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100" b="0" spc="80" baseline="0" dirty="0">
                <a:latin typeface="+mj-lt"/>
              </a:rPr>
              <a:t>ΓΡΑΜΜΑΤΕΙΑ </a:t>
            </a:r>
          </a:p>
          <a:p>
            <a:pPr>
              <a:lnSpc>
                <a:spcPct val="80000"/>
              </a:lnSpc>
            </a:pPr>
            <a:r>
              <a:rPr lang="el-GR" altLang="el-GR" sz="1100" b="1" spc="80" baseline="0" dirty="0">
                <a:latin typeface="+mj-lt"/>
              </a:rPr>
              <a:t>ΠΡΟΓΡΑΜΜΑΤΟΣ</a:t>
            </a:r>
          </a:p>
        </p:txBody>
      </p:sp>
      <p:sp>
        <p:nvSpPr>
          <p:cNvPr id="14" name="Title 6"/>
          <p:cNvSpPr>
            <a:spLocks noGrp="1"/>
          </p:cNvSpPr>
          <p:nvPr>
            <p:ph type="title"/>
          </p:nvPr>
        </p:nvSpPr>
        <p:spPr>
          <a:xfrm>
            <a:off x="609600" y="962667"/>
            <a:ext cx="10972800" cy="1103312"/>
          </a:xfrm>
        </p:spPr>
        <p:txBody>
          <a:bodyPr numCol="1"/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609600" y="2199860"/>
            <a:ext cx="10972800" cy="3972339"/>
          </a:xfrm>
        </p:spPr>
        <p:txBody>
          <a:bodyPr numCol="1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  <a:endParaRPr lang="en-US" dirty="0"/>
          </a:p>
        </p:txBody>
      </p:sp>
      <p:sp>
        <p:nvSpPr>
          <p:cNvPr id="19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1520000" y="6480000"/>
            <a:ext cx="671513" cy="301625"/>
          </a:xfrm>
        </p:spPr>
        <p:txBody>
          <a:bodyPr numCol="1"/>
          <a:lstStyle>
            <a:lvl1pPr>
              <a:defRPr/>
            </a:lvl1pPr>
          </a:lstStyle>
          <a:p>
            <a:fld id="{F52778A1-D537-48C3-9DD5-892CAF1D2964}" type="slidenum">
              <a:rPr lang="el-GR" altLang="el-GR" smtClean="0"/>
              <a:pPr/>
              <a:t>‹#›</a:t>
            </a:fld>
            <a:endParaRPr lang="el-GR" altLang="el-GR"/>
          </a:p>
        </p:txBody>
      </p:sp>
      <p:cxnSp>
        <p:nvCxnSpPr>
          <p:cNvPr id="17" name="Straight Connector 10"/>
          <p:cNvCxnSpPr/>
          <p:nvPr/>
        </p:nvCxnSpPr>
        <p:spPr>
          <a:xfrm flipH="1" flipV="1">
            <a:off x="7938052" y="6350"/>
            <a:ext cx="4244424" cy="2185573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0404797" y="396149"/>
            <a:ext cx="1482403" cy="3631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100" b="0" spc="80" baseline="0" dirty="0">
                <a:latin typeface="+mj-lt"/>
              </a:rPr>
              <a:t>ΓΡΑΜΜΑΤΕΙΑ </a:t>
            </a:r>
          </a:p>
          <a:p>
            <a:pPr>
              <a:lnSpc>
                <a:spcPct val="80000"/>
              </a:lnSpc>
            </a:pPr>
            <a:r>
              <a:rPr lang="el-GR" altLang="el-GR" sz="1100" b="1" spc="80" baseline="0" dirty="0">
                <a:latin typeface="+mj-lt"/>
              </a:rPr>
              <a:t>ΠΡΟΓΡΑΜΜΑΤΟΣ</a:t>
            </a:r>
          </a:p>
        </p:txBody>
      </p:sp>
      <p:cxnSp>
        <p:nvCxnSpPr>
          <p:cNvPr id="20" name="Ευθεία γραμμή σύνδεσης 19"/>
          <p:cNvCxnSpPr/>
          <p:nvPr/>
        </p:nvCxnSpPr>
        <p:spPr>
          <a:xfrm flipV="1">
            <a:off x="769259" y="2097629"/>
            <a:ext cx="1800000" cy="0"/>
          </a:xfrm>
          <a:prstGeom prst="line">
            <a:avLst/>
          </a:prstGeom>
          <a:ln w="50800">
            <a:solidFill>
              <a:schemeClr val="bg2"/>
            </a:solidFill>
          </a:ln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" name="Straight Connector 10"/>
          <p:cNvCxnSpPr/>
          <p:nvPr/>
        </p:nvCxnSpPr>
        <p:spPr>
          <a:xfrm flipH="1" flipV="1">
            <a:off x="7938052" y="6350"/>
            <a:ext cx="4244424" cy="2185573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457498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8"/>
          <p:cNvSpPr/>
          <p:nvPr/>
        </p:nvSpPr>
        <p:spPr>
          <a:xfrm flipV="1">
            <a:off x="9525" y="6350"/>
            <a:ext cx="1217295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Straight Connector 10"/>
          <p:cNvCxnSpPr/>
          <p:nvPr/>
        </p:nvCxnSpPr>
        <p:spPr>
          <a:xfrm rot="10800000">
            <a:off x="8624888" y="9525"/>
            <a:ext cx="3563937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9"/>
          <p:cNvCxnSpPr/>
          <p:nvPr/>
        </p:nvCxnSpPr>
        <p:spPr>
          <a:xfrm flipV="1">
            <a:off x="0" y="6350"/>
            <a:ext cx="12182475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Εικόνα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60207" y="1679574"/>
            <a:ext cx="8271588" cy="2889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798115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Τίτλος και περιεχό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10972800" cy="4648200"/>
          </a:xfrm>
        </p:spPr>
        <p:txBody>
          <a:bodyPr numCol="1"/>
          <a:lstStyle/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943724" y="0"/>
            <a:ext cx="10972800" cy="1103312"/>
          </a:xfrm>
        </p:spPr>
        <p:txBody>
          <a:bodyPr numCol="1"/>
          <a:lstStyle/>
          <a:p>
            <a:r>
              <a:rPr lang="el-GR" altLang="el-GR"/>
              <a:t>Στυλ κύριου τίτλου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>
            <a:lvl1pPr>
              <a:defRPr/>
            </a:lvl1pPr>
          </a:lstStyle>
          <a:p>
            <a:fld id="{1E703F27-7720-452D-8FAB-DF33AF1DE14B}" type="datetimeFigureOut">
              <a:rPr lang="el-GR" altLang="el-GR" smtClean="0"/>
              <a:pPr/>
              <a:t>2/3/2021</a:t>
            </a:fld>
            <a:endParaRPr lang="el-GR" altLang="el-G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>
            <a:lvl1pPr>
              <a:defRPr/>
            </a:lvl1pPr>
          </a:lstStyle>
          <a:p>
            <a:fld id="{F52778A1-D537-48C3-9DD5-892CAF1D2964}" type="slidenum">
              <a:rPr lang="el-GR" altLang="el-GR" smtClean="0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xmlns="" val="30760341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AB97D43-39D2-462F-A83E-826BF88C1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numCol="1"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 alt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62E6ABB-8A95-423A-8E65-7F271FA73B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numCol="1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417938C-91E9-4E8E-AEA8-B2B98A176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7F1419E4-5FAE-4850-863A-BC0FCB8EF6C0}" type="datetimeFigureOut">
              <a:rPr lang="en-GB" altLang="en-GB" smtClean="0"/>
              <a:pPr/>
              <a:t>02/03/2021</a:t>
            </a:fld>
            <a:endParaRPr lang="en-GB" alt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F07BD46-99EE-4D8C-A8A4-A566FEF64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GB" alt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BEE9DA-8BB7-4FD1-9A5F-5F91FAE10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93596DC8-633E-466F-8C14-A0AA46E22FD0}" type="slidenum">
              <a:rPr lang="en-GB" altLang="en-GB" smtClean="0"/>
              <a:pPr/>
              <a:t>‹#›</a:t>
            </a:fld>
            <a:endParaRPr lang="en-GB" altLang="en-GB"/>
          </a:p>
        </p:txBody>
      </p:sp>
    </p:spTree>
    <p:extLst>
      <p:ext uri="{BB962C8B-B14F-4D97-AF65-F5344CB8AC3E}">
        <p14:creationId xmlns:p14="http://schemas.microsoft.com/office/powerpoint/2010/main" xmlns="" val="107755834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Τίτλος και περιεχόμενο">
    <p:bg>
      <p:bgPr>
        <a:solidFill>
          <a:srgbClr val="7F7F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10972800" cy="4648200"/>
          </a:xfrm>
        </p:spPr>
        <p:txBody>
          <a:bodyPr numCol="1"/>
          <a:lstStyle/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l-GR" altLang="el-GR"/>
              <a:t>Στυλ κύριου τίτλου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>
            <a:lvl1pPr>
              <a:defRPr/>
            </a:lvl1pPr>
          </a:lstStyle>
          <a:p>
            <a:fld id="{1E703F27-7720-452D-8FAB-DF33AF1DE14B}" type="datetimeFigureOut">
              <a:rPr lang="el-GR" altLang="el-GR" smtClean="0"/>
              <a:pPr/>
              <a:t>2/3/2021</a:t>
            </a:fld>
            <a:endParaRPr lang="el-GR" altLang="el-G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>
            <a:lvl1pPr>
              <a:defRPr/>
            </a:lvl1pPr>
          </a:lstStyle>
          <a:p>
            <a:fld id="{F52778A1-D537-48C3-9DD5-892CAF1D2964}" type="slidenum">
              <a:rPr lang="el-GR" altLang="el-GR" smtClean="0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xmlns="" val="17896881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8_Κεφαλίδα ενότητας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8"/>
          <p:cNvSpPr/>
          <p:nvPr/>
        </p:nvSpPr>
        <p:spPr>
          <a:xfrm flipV="1">
            <a:off x="9525" y="6350"/>
            <a:ext cx="1217295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7" name="Straight Connector 9"/>
          <p:cNvCxnSpPr/>
          <p:nvPr/>
        </p:nvCxnSpPr>
        <p:spPr>
          <a:xfrm flipV="1">
            <a:off x="0" y="6350"/>
            <a:ext cx="12182475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Εικόνα 10"/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9922" y="109702"/>
            <a:ext cx="2164328" cy="756000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570968" y="69844"/>
            <a:ext cx="1008000" cy="1008000"/>
          </a:xfrm>
          <a:prstGeom prst="rect">
            <a:avLst/>
          </a:prstGeom>
        </p:spPr>
      </p:pic>
      <p:cxnSp>
        <p:nvCxnSpPr>
          <p:cNvPr id="16" name="Ευθεία γραμμή σύνδεσης 15"/>
          <p:cNvCxnSpPr/>
          <p:nvPr/>
        </p:nvCxnSpPr>
        <p:spPr>
          <a:xfrm flipV="1">
            <a:off x="2224290" y="554636"/>
            <a:ext cx="7200000" cy="0"/>
          </a:xfrm>
          <a:prstGeom prst="line">
            <a:avLst/>
          </a:prstGeom>
          <a:ln w="1270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404797" y="396149"/>
            <a:ext cx="1482403" cy="3631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100" b="1" spc="80" baseline="0" dirty="0">
                <a:latin typeface="+mj-lt"/>
              </a:rPr>
              <a:t>ΓΡΑΜΜΑΤΕΙΑ </a:t>
            </a:r>
          </a:p>
          <a:p>
            <a:pPr>
              <a:lnSpc>
                <a:spcPct val="80000"/>
              </a:lnSpc>
            </a:pPr>
            <a:r>
              <a:rPr lang="el-GR" altLang="el-GR" sz="1100" b="1" spc="80" baseline="0" dirty="0">
                <a:latin typeface="+mj-lt"/>
              </a:rPr>
              <a:t>ΠΡΟΓΡΑΜΜΑΤΟΣ</a:t>
            </a:r>
          </a:p>
        </p:txBody>
      </p:sp>
      <p:sp>
        <p:nvSpPr>
          <p:cNvPr id="14" name="Title 6"/>
          <p:cNvSpPr>
            <a:spLocks noGrp="1"/>
          </p:cNvSpPr>
          <p:nvPr>
            <p:ph type="title"/>
          </p:nvPr>
        </p:nvSpPr>
        <p:spPr>
          <a:xfrm>
            <a:off x="609600" y="962667"/>
            <a:ext cx="10972800" cy="1103312"/>
          </a:xfrm>
        </p:spPr>
        <p:txBody>
          <a:bodyPr numCol="1"/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609600" y="2740209"/>
            <a:ext cx="10972800" cy="3431990"/>
          </a:xfrm>
        </p:spPr>
        <p:txBody>
          <a:bodyPr numCol="1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  <a:endParaRPr lang="en-US" dirty="0"/>
          </a:p>
        </p:txBody>
      </p:sp>
      <p:cxnSp>
        <p:nvCxnSpPr>
          <p:cNvPr id="18" name="Ευθεία γραμμή σύνδεσης 17"/>
          <p:cNvCxnSpPr/>
          <p:nvPr/>
        </p:nvCxnSpPr>
        <p:spPr>
          <a:xfrm flipV="1">
            <a:off x="769259" y="2445970"/>
            <a:ext cx="1800000" cy="0"/>
          </a:xfrm>
          <a:prstGeom prst="line">
            <a:avLst/>
          </a:prstGeom>
          <a:ln w="50800">
            <a:solidFill>
              <a:schemeClr val="accent5"/>
            </a:solidFill>
          </a:ln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9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0940359" y="6365875"/>
            <a:ext cx="671513" cy="301625"/>
          </a:xfrm>
        </p:spPr>
        <p:txBody>
          <a:bodyPr numCol="1"/>
          <a:lstStyle>
            <a:lvl1pPr>
              <a:defRPr/>
            </a:lvl1pPr>
          </a:lstStyle>
          <a:p>
            <a:fld id="{F52778A1-D537-48C3-9DD5-892CAF1D2964}" type="slidenum">
              <a:rPr lang="el-GR" altLang="el-GR" smtClean="0"/>
              <a:pPr/>
              <a:t>‹#›</a:t>
            </a:fld>
            <a:endParaRPr lang="el-GR" altLang="el-GR"/>
          </a:p>
        </p:txBody>
      </p:sp>
      <p:cxnSp>
        <p:nvCxnSpPr>
          <p:cNvPr id="17" name="Straight Connector 10"/>
          <p:cNvCxnSpPr/>
          <p:nvPr/>
        </p:nvCxnSpPr>
        <p:spPr>
          <a:xfrm flipH="1" flipV="1">
            <a:off x="7938052" y="6350"/>
            <a:ext cx="4244424" cy="2185573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0934404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_Κεφαλίδα ενότητας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8"/>
          <p:cNvSpPr/>
          <p:nvPr/>
        </p:nvSpPr>
        <p:spPr>
          <a:xfrm flipV="1">
            <a:off x="9525" y="6350"/>
            <a:ext cx="1217295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2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Straight Connector 10"/>
          <p:cNvCxnSpPr/>
          <p:nvPr/>
        </p:nvCxnSpPr>
        <p:spPr>
          <a:xfrm flipH="1" flipV="1">
            <a:off x="7938052" y="6350"/>
            <a:ext cx="4244424" cy="2185573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9"/>
          <p:cNvCxnSpPr/>
          <p:nvPr/>
        </p:nvCxnSpPr>
        <p:spPr>
          <a:xfrm flipV="1">
            <a:off x="0" y="6350"/>
            <a:ext cx="12182475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Εικόνα 10"/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9922" y="109702"/>
            <a:ext cx="2164328" cy="756000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570968" y="69844"/>
            <a:ext cx="1008000" cy="1008000"/>
          </a:xfrm>
          <a:prstGeom prst="rect">
            <a:avLst/>
          </a:prstGeom>
        </p:spPr>
      </p:pic>
      <p:cxnSp>
        <p:nvCxnSpPr>
          <p:cNvPr id="16" name="Ευθεία γραμμή σύνδεσης 15"/>
          <p:cNvCxnSpPr/>
          <p:nvPr/>
        </p:nvCxnSpPr>
        <p:spPr>
          <a:xfrm flipV="1">
            <a:off x="2224290" y="554636"/>
            <a:ext cx="7200000" cy="0"/>
          </a:xfrm>
          <a:prstGeom prst="line">
            <a:avLst/>
          </a:prstGeom>
          <a:ln w="1270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404797" y="396149"/>
            <a:ext cx="1482403" cy="3631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100" b="1" spc="80" baseline="0" dirty="0">
                <a:latin typeface="+mj-lt"/>
              </a:rPr>
              <a:t>ΓΡΑΜΜΑΤΕΙΑ </a:t>
            </a:r>
          </a:p>
          <a:p>
            <a:pPr>
              <a:lnSpc>
                <a:spcPct val="80000"/>
              </a:lnSpc>
            </a:pPr>
            <a:r>
              <a:rPr lang="el-GR" altLang="el-GR" sz="1100" b="1" spc="80" baseline="0" dirty="0">
                <a:latin typeface="+mj-lt"/>
              </a:rPr>
              <a:t>ΠΡΟΓΡΑΜΜΑΤΟΣ</a:t>
            </a:r>
          </a:p>
        </p:txBody>
      </p:sp>
      <p:sp>
        <p:nvSpPr>
          <p:cNvPr id="14" name="Title 6"/>
          <p:cNvSpPr>
            <a:spLocks noGrp="1"/>
          </p:cNvSpPr>
          <p:nvPr>
            <p:ph type="title"/>
          </p:nvPr>
        </p:nvSpPr>
        <p:spPr>
          <a:xfrm>
            <a:off x="609600" y="962667"/>
            <a:ext cx="10972800" cy="868030"/>
          </a:xfrm>
        </p:spPr>
        <p:txBody>
          <a:bodyPr numCol="1"/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609600" y="2199860"/>
            <a:ext cx="10972800" cy="3972339"/>
          </a:xfrm>
        </p:spPr>
        <p:txBody>
          <a:bodyPr numCol="1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  <a:endParaRPr lang="en-US" dirty="0"/>
          </a:p>
        </p:txBody>
      </p:sp>
      <p:sp>
        <p:nvSpPr>
          <p:cNvPr id="20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1390300" y="6423931"/>
            <a:ext cx="671513" cy="301625"/>
          </a:xfrm>
        </p:spPr>
        <p:txBody>
          <a:bodyPr numCol="1"/>
          <a:lstStyle>
            <a:lvl1pPr>
              <a:defRPr/>
            </a:lvl1pPr>
          </a:lstStyle>
          <a:p>
            <a:fld id="{F52778A1-D537-48C3-9DD5-892CAF1D2964}" type="slidenum">
              <a:rPr lang="el-GR" altLang="el-GR" smtClean="0"/>
              <a:pPr/>
              <a:t>‹#›</a:t>
            </a:fld>
            <a:endParaRPr lang="el-GR" altLang="el-GR"/>
          </a:p>
        </p:txBody>
      </p:sp>
      <p:cxnSp>
        <p:nvCxnSpPr>
          <p:cNvPr id="17" name="Ευθεία γραμμή σύνδεσης 16"/>
          <p:cNvCxnSpPr/>
          <p:nvPr userDrawn="1"/>
        </p:nvCxnSpPr>
        <p:spPr>
          <a:xfrm flipV="1">
            <a:off x="769259" y="1830697"/>
            <a:ext cx="1800000" cy="0"/>
          </a:xfrm>
          <a:prstGeom prst="line">
            <a:avLst/>
          </a:prstGeom>
          <a:ln w="508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2045274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4_Κεφαλίδα ενότητας"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8"/>
          <p:cNvSpPr/>
          <p:nvPr/>
        </p:nvSpPr>
        <p:spPr>
          <a:xfrm flipV="1">
            <a:off x="9525" y="6350"/>
            <a:ext cx="1217295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7" name="Straight Connector 9"/>
          <p:cNvCxnSpPr/>
          <p:nvPr/>
        </p:nvCxnSpPr>
        <p:spPr>
          <a:xfrm flipV="1">
            <a:off x="0" y="6350"/>
            <a:ext cx="12182475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Εικόνα 10"/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9922" y="109702"/>
            <a:ext cx="2164328" cy="756000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570968" y="69844"/>
            <a:ext cx="1008000" cy="1008000"/>
          </a:xfrm>
          <a:prstGeom prst="rect">
            <a:avLst/>
          </a:prstGeom>
        </p:spPr>
      </p:pic>
      <p:cxnSp>
        <p:nvCxnSpPr>
          <p:cNvPr id="16" name="Ευθεία γραμμή σύνδεσης 15"/>
          <p:cNvCxnSpPr/>
          <p:nvPr/>
        </p:nvCxnSpPr>
        <p:spPr>
          <a:xfrm flipV="1">
            <a:off x="2224290" y="554636"/>
            <a:ext cx="7200000" cy="0"/>
          </a:xfrm>
          <a:prstGeom prst="line">
            <a:avLst/>
          </a:prstGeom>
          <a:ln w="1270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404797" y="396149"/>
            <a:ext cx="1482403" cy="3631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100" b="1" spc="80" baseline="0" dirty="0">
                <a:latin typeface="+mj-lt"/>
              </a:rPr>
              <a:t>ΓΡΑΜΜΑΤΕΙΑ </a:t>
            </a:r>
          </a:p>
          <a:p>
            <a:pPr>
              <a:lnSpc>
                <a:spcPct val="80000"/>
              </a:lnSpc>
            </a:pPr>
            <a:r>
              <a:rPr lang="el-GR" altLang="el-GR" sz="1100" b="1" spc="80" baseline="0" dirty="0">
                <a:latin typeface="+mj-lt"/>
              </a:rPr>
              <a:t>ΠΡΟΓΡΑΜΜΑΤΟΣ</a:t>
            </a:r>
          </a:p>
        </p:txBody>
      </p:sp>
      <p:sp>
        <p:nvSpPr>
          <p:cNvPr id="14" name="Title 6"/>
          <p:cNvSpPr>
            <a:spLocks noGrp="1"/>
          </p:cNvSpPr>
          <p:nvPr>
            <p:ph type="title"/>
          </p:nvPr>
        </p:nvSpPr>
        <p:spPr>
          <a:xfrm>
            <a:off x="609600" y="962667"/>
            <a:ext cx="10972800" cy="1103312"/>
          </a:xfrm>
        </p:spPr>
        <p:txBody>
          <a:bodyPr numCol="1"/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609600" y="2199860"/>
            <a:ext cx="10972800" cy="3972339"/>
          </a:xfrm>
        </p:spPr>
        <p:txBody>
          <a:bodyPr numCol="1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  <a:endParaRPr lang="en-US" dirty="0"/>
          </a:p>
        </p:txBody>
      </p:sp>
      <p:cxnSp>
        <p:nvCxnSpPr>
          <p:cNvPr id="18" name="Ευθεία γραμμή σύνδεσης 17"/>
          <p:cNvCxnSpPr/>
          <p:nvPr/>
        </p:nvCxnSpPr>
        <p:spPr>
          <a:xfrm flipV="1">
            <a:off x="769259" y="2097629"/>
            <a:ext cx="1800000" cy="0"/>
          </a:xfrm>
          <a:prstGeom prst="line">
            <a:avLst/>
          </a:prstGeom>
          <a:ln w="508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7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1390300" y="6423931"/>
            <a:ext cx="671513" cy="301625"/>
          </a:xfrm>
        </p:spPr>
        <p:txBody>
          <a:bodyPr numCol="1"/>
          <a:lstStyle>
            <a:lvl1pPr>
              <a:defRPr/>
            </a:lvl1pPr>
          </a:lstStyle>
          <a:p>
            <a:fld id="{F52778A1-D537-48C3-9DD5-892CAF1D2964}" type="slidenum">
              <a:rPr lang="el-GR" altLang="el-GR" smtClean="0"/>
              <a:pPr/>
              <a:t>‹#›</a:t>
            </a:fld>
            <a:endParaRPr lang="el-GR" altLang="el-GR"/>
          </a:p>
        </p:txBody>
      </p:sp>
      <p:cxnSp>
        <p:nvCxnSpPr>
          <p:cNvPr id="19" name="Straight Connector 10"/>
          <p:cNvCxnSpPr/>
          <p:nvPr/>
        </p:nvCxnSpPr>
        <p:spPr>
          <a:xfrm flipH="1" flipV="1">
            <a:off x="7938052" y="6350"/>
            <a:ext cx="4244424" cy="2185573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8141501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5_Κεφαλίδα ενότητας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8"/>
          <p:cNvSpPr/>
          <p:nvPr/>
        </p:nvSpPr>
        <p:spPr>
          <a:xfrm flipV="1">
            <a:off x="9525" y="6350"/>
            <a:ext cx="1217295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7" name="Straight Connector 9"/>
          <p:cNvCxnSpPr/>
          <p:nvPr/>
        </p:nvCxnSpPr>
        <p:spPr>
          <a:xfrm flipV="1">
            <a:off x="0" y="6350"/>
            <a:ext cx="12182475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Εικόνα 10"/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9922" y="109702"/>
            <a:ext cx="2164328" cy="756000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570968" y="69844"/>
            <a:ext cx="1008000" cy="1008000"/>
          </a:xfrm>
          <a:prstGeom prst="rect">
            <a:avLst/>
          </a:prstGeom>
        </p:spPr>
      </p:pic>
      <p:cxnSp>
        <p:nvCxnSpPr>
          <p:cNvPr id="16" name="Ευθεία γραμμή σύνδεσης 15"/>
          <p:cNvCxnSpPr/>
          <p:nvPr/>
        </p:nvCxnSpPr>
        <p:spPr>
          <a:xfrm flipV="1">
            <a:off x="2224290" y="554636"/>
            <a:ext cx="7200000" cy="0"/>
          </a:xfrm>
          <a:prstGeom prst="line">
            <a:avLst/>
          </a:prstGeom>
          <a:ln w="1270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404797" y="396149"/>
            <a:ext cx="1482403" cy="3631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100" b="1" spc="80" baseline="0" dirty="0">
                <a:latin typeface="+mj-lt"/>
              </a:rPr>
              <a:t>ΓΡΑΜΜΑΤΕΙΑ </a:t>
            </a:r>
          </a:p>
          <a:p>
            <a:pPr>
              <a:lnSpc>
                <a:spcPct val="80000"/>
              </a:lnSpc>
            </a:pPr>
            <a:r>
              <a:rPr lang="el-GR" altLang="el-GR" sz="1100" b="1" spc="80" baseline="0" dirty="0">
                <a:latin typeface="+mj-lt"/>
              </a:rPr>
              <a:t>ΠΡΟΓΡΑΜΜΑΤΟΣ</a:t>
            </a:r>
          </a:p>
        </p:txBody>
      </p:sp>
      <p:sp>
        <p:nvSpPr>
          <p:cNvPr id="14" name="Title 6"/>
          <p:cNvSpPr>
            <a:spLocks noGrp="1"/>
          </p:cNvSpPr>
          <p:nvPr>
            <p:ph type="title"/>
          </p:nvPr>
        </p:nvSpPr>
        <p:spPr>
          <a:xfrm>
            <a:off x="609600" y="962667"/>
            <a:ext cx="10972800" cy="1103312"/>
          </a:xfrm>
        </p:spPr>
        <p:txBody>
          <a:bodyPr numCol="1"/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609600" y="2199860"/>
            <a:ext cx="10972800" cy="3972339"/>
          </a:xfrm>
        </p:spPr>
        <p:txBody>
          <a:bodyPr numCol="1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  <a:endParaRPr lang="en-US" dirty="0"/>
          </a:p>
        </p:txBody>
      </p:sp>
      <p:cxnSp>
        <p:nvCxnSpPr>
          <p:cNvPr id="18" name="Ευθεία γραμμή σύνδεσης 17"/>
          <p:cNvCxnSpPr/>
          <p:nvPr/>
        </p:nvCxnSpPr>
        <p:spPr>
          <a:xfrm flipV="1">
            <a:off x="769259" y="2097629"/>
            <a:ext cx="1800000" cy="0"/>
          </a:xfrm>
          <a:prstGeom prst="line">
            <a:avLst/>
          </a:prstGeom>
          <a:ln w="508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7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1390300" y="6423931"/>
            <a:ext cx="671513" cy="301625"/>
          </a:xfrm>
        </p:spPr>
        <p:txBody>
          <a:bodyPr numCol="1"/>
          <a:lstStyle>
            <a:lvl1pPr>
              <a:defRPr/>
            </a:lvl1pPr>
          </a:lstStyle>
          <a:p>
            <a:fld id="{F52778A1-D537-48C3-9DD5-892CAF1D2964}" type="slidenum">
              <a:rPr lang="el-GR" altLang="el-GR" smtClean="0"/>
              <a:pPr/>
              <a:t>‹#›</a:t>
            </a:fld>
            <a:endParaRPr lang="el-GR" altLang="el-GR"/>
          </a:p>
        </p:txBody>
      </p:sp>
      <p:cxnSp>
        <p:nvCxnSpPr>
          <p:cNvPr id="19" name="Straight Connector 10"/>
          <p:cNvCxnSpPr/>
          <p:nvPr/>
        </p:nvCxnSpPr>
        <p:spPr>
          <a:xfrm flipH="1" flipV="1">
            <a:off x="7938052" y="6350"/>
            <a:ext cx="4244424" cy="2185573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2969927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6_Κεφαλίδα ενότητας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8"/>
          <p:cNvSpPr/>
          <p:nvPr/>
        </p:nvSpPr>
        <p:spPr>
          <a:xfrm flipV="1">
            <a:off x="9525" y="6350"/>
            <a:ext cx="1217295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4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7" name="Straight Connector 9"/>
          <p:cNvCxnSpPr/>
          <p:nvPr/>
        </p:nvCxnSpPr>
        <p:spPr>
          <a:xfrm flipV="1">
            <a:off x="0" y="6350"/>
            <a:ext cx="12182475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Εικόνα 10"/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9922" y="109702"/>
            <a:ext cx="2164328" cy="756000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570968" y="69844"/>
            <a:ext cx="1008000" cy="1008000"/>
          </a:xfrm>
          <a:prstGeom prst="rect">
            <a:avLst/>
          </a:prstGeom>
        </p:spPr>
      </p:pic>
      <p:cxnSp>
        <p:nvCxnSpPr>
          <p:cNvPr id="16" name="Ευθεία γραμμή σύνδεσης 15"/>
          <p:cNvCxnSpPr/>
          <p:nvPr/>
        </p:nvCxnSpPr>
        <p:spPr>
          <a:xfrm flipV="1">
            <a:off x="2224290" y="554636"/>
            <a:ext cx="7200000" cy="0"/>
          </a:xfrm>
          <a:prstGeom prst="line">
            <a:avLst/>
          </a:prstGeom>
          <a:ln w="1270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404797" y="396149"/>
            <a:ext cx="1482403" cy="3631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100" b="1" spc="80" baseline="0" dirty="0">
                <a:latin typeface="+mj-lt"/>
              </a:rPr>
              <a:t>ΓΡΑΜΜΑΤΕΙΑ </a:t>
            </a:r>
          </a:p>
          <a:p>
            <a:pPr>
              <a:lnSpc>
                <a:spcPct val="80000"/>
              </a:lnSpc>
            </a:pPr>
            <a:r>
              <a:rPr lang="el-GR" altLang="el-GR" sz="1100" b="1" spc="80" baseline="0" dirty="0">
                <a:latin typeface="+mj-lt"/>
              </a:rPr>
              <a:t>ΠΡΟΓΡΑΜΜΑΤΟΣ</a:t>
            </a:r>
          </a:p>
        </p:txBody>
      </p:sp>
      <p:sp>
        <p:nvSpPr>
          <p:cNvPr id="14" name="Title 6"/>
          <p:cNvSpPr>
            <a:spLocks noGrp="1"/>
          </p:cNvSpPr>
          <p:nvPr>
            <p:ph type="title"/>
          </p:nvPr>
        </p:nvSpPr>
        <p:spPr>
          <a:xfrm>
            <a:off x="609600" y="962667"/>
            <a:ext cx="10972800" cy="1103312"/>
          </a:xfrm>
        </p:spPr>
        <p:txBody>
          <a:bodyPr numCol="1"/>
          <a:lstStyle>
            <a:lvl1pPr>
              <a:defRPr sz="3600" b="1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609600" y="2199860"/>
            <a:ext cx="10972800" cy="3972339"/>
          </a:xfrm>
        </p:spPr>
        <p:txBody>
          <a:bodyPr numCol="1"/>
          <a:lstStyle>
            <a:lvl1pPr>
              <a:defRPr sz="2000"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 sz="1800"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  <a:endParaRPr lang="en-US" dirty="0"/>
          </a:p>
        </p:txBody>
      </p:sp>
      <p:cxnSp>
        <p:nvCxnSpPr>
          <p:cNvPr id="18" name="Ευθεία γραμμή σύνδεσης 17"/>
          <p:cNvCxnSpPr/>
          <p:nvPr/>
        </p:nvCxnSpPr>
        <p:spPr>
          <a:xfrm flipV="1">
            <a:off x="769259" y="2097629"/>
            <a:ext cx="1800000" cy="0"/>
          </a:xfrm>
          <a:prstGeom prst="line">
            <a:avLst/>
          </a:prstGeom>
          <a:ln w="508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0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1390300" y="6423931"/>
            <a:ext cx="671513" cy="301625"/>
          </a:xfrm>
        </p:spPr>
        <p:txBody>
          <a:bodyPr numCol="1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52778A1-D537-48C3-9DD5-892CAF1D2964}" type="slidenum">
              <a:rPr lang="el-GR" altLang="el-GR" smtClean="0"/>
              <a:pPr/>
              <a:t>‹#›</a:t>
            </a:fld>
            <a:endParaRPr lang="el-GR" altLang="el-GR"/>
          </a:p>
        </p:txBody>
      </p:sp>
      <p:cxnSp>
        <p:nvCxnSpPr>
          <p:cNvPr id="17" name="Straight Connector 10"/>
          <p:cNvCxnSpPr/>
          <p:nvPr/>
        </p:nvCxnSpPr>
        <p:spPr>
          <a:xfrm flipH="1" flipV="1">
            <a:off x="7938052" y="6350"/>
            <a:ext cx="4244424" cy="2185573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9069512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1_Κεφαλίδα ενότητας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8"/>
          <p:cNvSpPr/>
          <p:nvPr/>
        </p:nvSpPr>
        <p:spPr>
          <a:xfrm flipV="1">
            <a:off x="9525" y="6350"/>
            <a:ext cx="1217295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2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7" name="Straight Connector 9"/>
          <p:cNvCxnSpPr/>
          <p:nvPr/>
        </p:nvCxnSpPr>
        <p:spPr>
          <a:xfrm flipV="1">
            <a:off x="0" y="6350"/>
            <a:ext cx="12182475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Εικόνα 10"/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9922" y="109702"/>
            <a:ext cx="2164328" cy="756000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570968" y="69844"/>
            <a:ext cx="1008000" cy="1008000"/>
          </a:xfrm>
          <a:prstGeom prst="rect">
            <a:avLst/>
          </a:prstGeom>
        </p:spPr>
      </p:pic>
      <p:cxnSp>
        <p:nvCxnSpPr>
          <p:cNvPr id="16" name="Ευθεία γραμμή σύνδεσης 15"/>
          <p:cNvCxnSpPr/>
          <p:nvPr/>
        </p:nvCxnSpPr>
        <p:spPr>
          <a:xfrm flipV="1">
            <a:off x="2224290" y="554636"/>
            <a:ext cx="7200000" cy="0"/>
          </a:xfrm>
          <a:prstGeom prst="line">
            <a:avLst/>
          </a:prstGeom>
          <a:ln w="1270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404797" y="396149"/>
            <a:ext cx="1482403" cy="3631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100" b="1" spc="80" baseline="0" dirty="0">
                <a:latin typeface="+mj-lt"/>
              </a:rPr>
              <a:t>ΓΡΑΜΜΑΤΕΙΑ </a:t>
            </a:r>
          </a:p>
          <a:p>
            <a:pPr>
              <a:lnSpc>
                <a:spcPct val="80000"/>
              </a:lnSpc>
            </a:pPr>
            <a:r>
              <a:rPr lang="el-GR" altLang="el-GR" sz="1100" b="1" spc="80" baseline="0" dirty="0">
                <a:latin typeface="+mj-lt"/>
              </a:rPr>
              <a:t>ΠΡΟΓΡΑΜΜΑΤΟΣ</a:t>
            </a:r>
          </a:p>
        </p:txBody>
      </p:sp>
      <p:sp>
        <p:nvSpPr>
          <p:cNvPr id="14" name="Title 6"/>
          <p:cNvSpPr>
            <a:spLocks noGrp="1"/>
          </p:cNvSpPr>
          <p:nvPr>
            <p:ph type="title"/>
          </p:nvPr>
        </p:nvSpPr>
        <p:spPr>
          <a:xfrm>
            <a:off x="609600" y="962667"/>
            <a:ext cx="10972800" cy="1103312"/>
          </a:xfrm>
        </p:spPr>
        <p:txBody>
          <a:bodyPr numCol="1"/>
          <a:lstStyle>
            <a:lvl1pPr>
              <a:defRPr sz="3600" b="1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609600" y="2199860"/>
            <a:ext cx="10972800" cy="3972339"/>
          </a:xfrm>
        </p:spPr>
        <p:txBody>
          <a:bodyPr numCol="1"/>
          <a:lstStyle>
            <a:lvl1pPr>
              <a:defRPr sz="2000"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 sz="1800"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  <a:endParaRPr lang="en-US" dirty="0"/>
          </a:p>
        </p:txBody>
      </p:sp>
      <p:cxnSp>
        <p:nvCxnSpPr>
          <p:cNvPr id="18" name="Ευθεία γραμμή σύνδεσης 17"/>
          <p:cNvCxnSpPr/>
          <p:nvPr/>
        </p:nvCxnSpPr>
        <p:spPr>
          <a:xfrm flipV="1">
            <a:off x="769259" y="2097629"/>
            <a:ext cx="1800000" cy="0"/>
          </a:xfrm>
          <a:prstGeom prst="line">
            <a:avLst/>
          </a:prstGeom>
          <a:ln w="508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0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1390300" y="6423931"/>
            <a:ext cx="671513" cy="301625"/>
          </a:xfrm>
        </p:spPr>
        <p:txBody>
          <a:bodyPr numCol="1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52778A1-D537-48C3-9DD5-892CAF1D2964}" type="slidenum">
              <a:rPr lang="el-GR" altLang="el-GR" smtClean="0"/>
              <a:pPr/>
              <a:t>‹#›</a:t>
            </a:fld>
            <a:endParaRPr lang="el-GR" altLang="el-GR"/>
          </a:p>
        </p:txBody>
      </p:sp>
      <p:cxnSp>
        <p:nvCxnSpPr>
          <p:cNvPr id="17" name="Straight Connector 10"/>
          <p:cNvCxnSpPr/>
          <p:nvPr/>
        </p:nvCxnSpPr>
        <p:spPr>
          <a:xfrm flipH="1" flipV="1">
            <a:off x="7938052" y="6350"/>
            <a:ext cx="4244424" cy="2185573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812164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2_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8"/>
          <p:cNvSpPr/>
          <p:nvPr/>
        </p:nvSpPr>
        <p:spPr>
          <a:xfrm flipV="1">
            <a:off x="9525" y="6350"/>
            <a:ext cx="1217295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7" name="Straight Connector 9"/>
          <p:cNvCxnSpPr/>
          <p:nvPr/>
        </p:nvCxnSpPr>
        <p:spPr>
          <a:xfrm flipV="1">
            <a:off x="0" y="6350"/>
            <a:ext cx="12182475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Εικόνα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9922" y="109702"/>
            <a:ext cx="2164328" cy="756000"/>
          </a:xfrm>
          <a:prstGeom prst="rect">
            <a:avLst/>
          </a:prstGeom>
        </p:spPr>
      </p:pic>
      <p:cxnSp>
        <p:nvCxnSpPr>
          <p:cNvPr id="16" name="Ευθεία γραμμή σύνδεσης 15"/>
          <p:cNvCxnSpPr/>
          <p:nvPr/>
        </p:nvCxnSpPr>
        <p:spPr>
          <a:xfrm flipV="1">
            <a:off x="2224290" y="554636"/>
            <a:ext cx="7200000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404797" y="396149"/>
            <a:ext cx="1482403" cy="3631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100" b="1" spc="80" baseline="0" dirty="0">
                <a:solidFill>
                  <a:schemeClr val="tx2"/>
                </a:solidFill>
                <a:latin typeface="+mj-lt"/>
              </a:rPr>
              <a:t>ΓΡΑΜΜΑΤΕΙΑ </a:t>
            </a:r>
          </a:p>
          <a:p>
            <a:pPr>
              <a:lnSpc>
                <a:spcPct val="80000"/>
              </a:lnSpc>
            </a:pPr>
            <a:r>
              <a:rPr lang="el-GR" altLang="el-GR" sz="1100" b="1" spc="80" baseline="0" dirty="0">
                <a:solidFill>
                  <a:schemeClr val="tx2"/>
                </a:solidFill>
                <a:latin typeface="+mj-lt"/>
              </a:rPr>
              <a:t>ΠΡΟΓΡΑΜΜΑΤΟΣ</a:t>
            </a:r>
          </a:p>
        </p:txBody>
      </p:sp>
      <p:sp>
        <p:nvSpPr>
          <p:cNvPr id="14" name="Title 6"/>
          <p:cNvSpPr>
            <a:spLocks noGrp="1"/>
          </p:cNvSpPr>
          <p:nvPr>
            <p:ph type="title"/>
          </p:nvPr>
        </p:nvSpPr>
        <p:spPr>
          <a:xfrm>
            <a:off x="609600" y="962667"/>
            <a:ext cx="10972800" cy="1103312"/>
          </a:xfrm>
        </p:spPr>
        <p:txBody>
          <a:bodyPr numCol="1"/>
          <a:lstStyle>
            <a:lvl1pPr>
              <a:defRPr sz="3600" b="1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609600" y="2199860"/>
            <a:ext cx="10972800" cy="3972339"/>
          </a:xfrm>
        </p:spPr>
        <p:txBody>
          <a:bodyPr numCol="1"/>
          <a:lstStyle>
            <a:lvl1pPr>
              <a:defRPr sz="20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1800"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  <a:endParaRPr lang="en-US" dirty="0"/>
          </a:p>
        </p:txBody>
      </p:sp>
      <p:cxnSp>
        <p:nvCxnSpPr>
          <p:cNvPr id="18" name="Ευθεία γραμμή σύνδεσης 17"/>
          <p:cNvCxnSpPr/>
          <p:nvPr/>
        </p:nvCxnSpPr>
        <p:spPr>
          <a:xfrm flipV="1">
            <a:off x="769259" y="2097629"/>
            <a:ext cx="1800000" cy="0"/>
          </a:xfrm>
          <a:prstGeom prst="line">
            <a:avLst/>
          </a:prstGeom>
          <a:ln w="508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9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0940359" y="6365875"/>
            <a:ext cx="671513" cy="301625"/>
          </a:xfrm>
        </p:spPr>
        <p:txBody>
          <a:bodyPr numCol="1"/>
          <a:lstStyle>
            <a:lvl1pPr>
              <a:defRPr/>
            </a:lvl1pPr>
          </a:lstStyle>
          <a:p>
            <a:fld id="{F52778A1-D537-48C3-9DD5-892CAF1D2964}" type="slidenum">
              <a:rPr lang="el-GR" altLang="el-GR" smtClean="0"/>
              <a:pPr/>
              <a:t>‹#›</a:t>
            </a:fld>
            <a:endParaRPr lang="el-GR" altLang="el-GR"/>
          </a:p>
        </p:txBody>
      </p:sp>
      <p:pic>
        <p:nvPicPr>
          <p:cNvPr id="20" name="Εικόνα 19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sharpenSoften amount="-25000"/>
                    </a14:imgEffect>
                    <a14:imgEffect>
                      <a14:saturation sat="33000"/>
                    </a14:imgEffect>
                    <a14:imgEffect>
                      <a14:brightnessContrast bright="-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578365" y="90000"/>
            <a:ext cx="972000" cy="972000"/>
          </a:xfrm>
          <a:prstGeom prst="rect">
            <a:avLst/>
          </a:prstGeom>
        </p:spPr>
      </p:pic>
      <p:cxnSp>
        <p:nvCxnSpPr>
          <p:cNvPr id="17" name="Straight Connector 10"/>
          <p:cNvCxnSpPr/>
          <p:nvPr/>
        </p:nvCxnSpPr>
        <p:spPr>
          <a:xfrm flipH="1" flipV="1">
            <a:off x="7938052" y="6350"/>
            <a:ext cx="4244424" cy="2185573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3062132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3_Κεφαλίδα ενότητα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8"/>
          <p:cNvSpPr/>
          <p:nvPr/>
        </p:nvSpPr>
        <p:spPr>
          <a:xfrm flipV="1">
            <a:off x="9525" y="6350"/>
            <a:ext cx="1217295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7" name="Straight Connector 9"/>
          <p:cNvCxnSpPr/>
          <p:nvPr/>
        </p:nvCxnSpPr>
        <p:spPr>
          <a:xfrm flipV="1">
            <a:off x="0" y="6350"/>
            <a:ext cx="12182475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Εικόνα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9922" y="109702"/>
            <a:ext cx="2164328" cy="756000"/>
          </a:xfrm>
          <a:prstGeom prst="rect">
            <a:avLst/>
          </a:prstGeom>
        </p:spPr>
      </p:pic>
      <p:cxnSp>
        <p:nvCxnSpPr>
          <p:cNvPr id="16" name="Ευθεία γραμμή σύνδεσης 15"/>
          <p:cNvCxnSpPr/>
          <p:nvPr/>
        </p:nvCxnSpPr>
        <p:spPr>
          <a:xfrm flipV="1">
            <a:off x="2224290" y="554636"/>
            <a:ext cx="7200000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404797" y="396149"/>
            <a:ext cx="1482403" cy="3631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100" b="1" spc="80" baseline="0" dirty="0">
                <a:solidFill>
                  <a:schemeClr val="tx2"/>
                </a:solidFill>
                <a:latin typeface="+mj-lt"/>
              </a:rPr>
              <a:t>ΓΡΑΜΜΑΤΕΙΑ </a:t>
            </a:r>
          </a:p>
          <a:p>
            <a:pPr>
              <a:lnSpc>
                <a:spcPct val="80000"/>
              </a:lnSpc>
            </a:pPr>
            <a:r>
              <a:rPr lang="el-GR" altLang="el-GR" sz="1100" b="1" spc="80" baseline="0" dirty="0">
                <a:solidFill>
                  <a:schemeClr val="tx2"/>
                </a:solidFill>
                <a:latin typeface="+mj-lt"/>
              </a:rPr>
              <a:t>ΠΡΟΓΡΑΜΜΑΤΟΣ</a:t>
            </a:r>
          </a:p>
        </p:txBody>
      </p:sp>
      <p:sp>
        <p:nvSpPr>
          <p:cNvPr id="14" name="Title 6"/>
          <p:cNvSpPr>
            <a:spLocks noGrp="1"/>
          </p:cNvSpPr>
          <p:nvPr>
            <p:ph type="title"/>
          </p:nvPr>
        </p:nvSpPr>
        <p:spPr>
          <a:xfrm>
            <a:off x="609600" y="962667"/>
            <a:ext cx="10972800" cy="1103312"/>
          </a:xfrm>
        </p:spPr>
        <p:txBody>
          <a:bodyPr numCol="1"/>
          <a:lstStyle>
            <a:lvl1pPr>
              <a:defRPr sz="3600" b="1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609600" y="2199860"/>
            <a:ext cx="10972800" cy="3972339"/>
          </a:xfrm>
        </p:spPr>
        <p:txBody>
          <a:bodyPr numCol="1"/>
          <a:lstStyle>
            <a:lvl1pPr>
              <a:defRPr sz="2000"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 sz="1800"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  <a:endParaRPr lang="en-US" dirty="0"/>
          </a:p>
        </p:txBody>
      </p:sp>
      <p:cxnSp>
        <p:nvCxnSpPr>
          <p:cNvPr id="18" name="Ευθεία γραμμή σύνδεσης 17"/>
          <p:cNvCxnSpPr/>
          <p:nvPr/>
        </p:nvCxnSpPr>
        <p:spPr>
          <a:xfrm flipV="1">
            <a:off x="769259" y="2097629"/>
            <a:ext cx="1800000" cy="0"/>
          </a:xfrm>
          <a:prstGeom prst="line">
            <a:avLst/>
          </a:prstGeom>
          <a:ln w="508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9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0940359" y="6365875"/>
            <a:ext cx="671513" cy="301625"/>
          </a:xfrm>
        </p:spPr>
        <p:txBody>
          <a:bodyPr numCol="1"/>
          <a:lstStyle>
            <a:lvl1pPr>
              <a:defRPr/>
            </a:lvl1pPr>
          </a:lstStyle>
          <a:p>
            <a:fld id="{F52778A1-D537-48C3-9DD5-892CAF1D2964}" type="slidenum">
              <a:rPr lang="el-GR" altLang="el-GR" smtClean="0"/>
              <a:pPr/>
              <a:t>‹#›</a:t>
            </a:fld>
            <a:endParaRPr lang="el-GR" altLang="el-GR"/>
          </a:p>
        </p:txBody>
      </p:sp>
      <p:pic>
        <p:nvPicPr>
          <p:cNvPr id="20" name="Εικόνα 19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sharpenSoften amount="-25000"/>
                    </a14:imgEffect>
                    <a14:imgEffect>
                      <a14:saturation sat="33000"/>
                    </a14:imgEffect>
                    <a14:imgEffect>
                      <a14:brightnessContrast bright="-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578365" y="90000"/>
            <a:ext cx="972000" cy="972000"/>
          </a:xfrm>
          <a:prstGeom prst="rect">
            <a:avLst/>
          </a:prstGeom>
        </p:spPr>
      </p:pic>
      <p:cxnSp>
        <p:nvCxnSpPr>
          <p:cNvPr id="17" name="Straight Connector 10"/>
          <p:cNvCxnSpPr/>
          <p:nvPr/>
        </p:nvCxnSpPr>
        <p:spPr>
          <a:xfrm flipH="1" flipV="1">
            <a:off x="7938052" y="6350"/>
            <a:ext cx="4244424" cy="2185573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642685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5_Κεφαλίδα ενότητας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8"/>
          <p:cNvSpPr/>
          <p:nvPr/>
        </p:nvSpPr>
        <p:spPr>
          <a:xfrm flipV="1">
            <a:off x="9525" y="6350"/>
            <a:ext cx="1217295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7" name="Straight Connector 9"/>
          <p:cNvCxnSpPr/>
          <p:nvPr/>
        </p:nvCxnSpPr>
        <p:spPr>
          <a:xfrm flipV="1">
            <a:off x="0" y="6350"/>
            <a:ext cx="12182475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Εικόνα 10"/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9922" y="109702"/>
            <a:ext cx="2164328" cy="756000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570968" y="69844"/>
            <a:ext cx="1008000" cy="1008000"/>
          </a:xfrm>
          <a:prstGeom prst="rect">
            <a:avLst/>
          </a:prstGeom>
        </p:spPr>
      </p:pic>
      <p:cxnSp>
        <p:nvCxnSpPr>
          <p:cNvPr id="16" name="Ευθεία γραμμή σύνδεσης 15"/>
          <p:cNvCxnSpPr/>
          <p:nvPr/>
        </p:nvCxnSpPr>
        <p:spPr>
          <a:xfrm flipV="1">
            <a:off x="2224290" y="554636"/>
            <a:ext cx="7200000" cy="0"/>
          </a:xfrm>
          <a:prstGeom prst="line">
            <a:avLst/>
          </a:prstGeom>
          <a:ln w="1270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404797" y="396149"/>
            <a:ext cx="1482403" cy="3631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100" b="0" spc="80" baseline="0" dirty="0">
                <a:latin typeface="+mj-lt"/>
              </a:rPr>
              <a:t>ΓΡΑΜΜΑΤΕΙΑ </a:t>
            </a:r>
          </a:p>
          <a:p>
            <a:pPr>
              <a:lnSpc>
                <a:spcPct val="80000"/>
              </a:lnSpc>
            </a:pPr>
            <a:r>
              <a:rPr lang="el-GR" altLang="el-GR" sz="1100" b="1" spc="80" baseline="0" dirty="0">
                <a:latin typeface="+mj-lt"/>
              </a:rPr>
              <a:t>ΠΡΟΓΡΑΜΜΑΤΟΣ</a:t>
            </a:r>
          </a:p>
        </p:txBody>
      </p:sp>
      <p:sp>
        <p:nvSpPr>
          <p:cNvPr id="14" name="Title 6"/>
          <p:cNvSpPr>
            <a:spLocks noGrp="1"/>
          </p:cNvSpPr>
          <p:nvPr>
            <p:ph type="title"/>
          </p:nvPr>
        </p:nvSpPr>
        <p:spPr>
          <a:xfrm>
            <a:off x="609600" y="962667"/>
            <a:ext cx="10972800" cy="1103312"/>
          </a:xfrm>
        </p:spPr>
        <p:txBody>
          <a:bodyPr numCol="1"/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609600" y="2199860"/>
            <a:ext cx="10972800" cy="3972339"/>
          </a:xfrm>
        </p:spPr>
        <p:txBody>
          <a:bodyPr numCol="1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  <a:endParaRPr lang="en-US" dirty="0"/>
          </a:p>
        </p:txBody>
      </p:sp>
      <p:cxnSp>
        <p:nvCxnSpPr>
          <p:cNvPr id="18" name="Ευθεία γραμμή σύνδεσης 17"/>
          <p:cNvCxnSpPr/>
          <p:nvPr/>
        </p:nvCxnSpPr>
        <p:spPr>
          <a:xfrm flipV="1">
            <a:off x="769259" y="2097629"/>
            <a:ext cx="1800000" cy="0"/>
          </a:xfrm>
          <a:prstGeom prst="line">
            <a:avLst/>
          </a:prstGeom>
          <a:ln w="50800">
            <a:solidFill>
              <a:schemeClr val="bg2"/>
            </a:solidFill>
          </a:ln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9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0940359" y="6365875"/>
            <a:ext cx="671513" cy="301625"/>
          </a:xfrm>
        </p:spPr>
        <p:txBody>
          <a:bodyPr numCol="1"/>
          <a:lstStyle>
            <a:lvl1pPr>
              <a:defRPr/>
            </a:lvl1pPr>
          </a:lstStyle>
          <a:p>
            <a:fld id="{F52778A1-D537-48C3-9DD5-892CAF1D2964}" type="slidenum">
              <a:rPr lang="el-GR" altLang="el-GR" smtClean="0"/>
              <a:pPr/>
              <a:t>‹#›</a:t>
            </a:fld>
            <a:endParaRPr lang="el-GR" altLang="el-GR"/>
          </a:p>
        </p:txBody>
      </p:sp>
      <p:cxnSp>
        <p:nvCxnSpPr>
          <p:cNvPr id="17" name="Straight Connector 10"/>
          <p:cNvCxnSpPr/>
          <p:nvPr/>
        </p:nvCxnSpPr>
        <p:spPr>
          <a:xfrm flipH="1" flipV="1">
            <a:off x="7938052" y="6350"/>
            <a:ext cx="4244424" cy="2185573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5961372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1CBDD7C-76C2-4E74-BBC7-8158C561B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GB" alt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D758D93-A109-4108-AB64-4E89DA746A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alt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7E12E5D-8139-415D-99CA-1EB8DADC7B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alt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F69BB72-6BA1-45F8-85F3-069D16A7B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7F1419E4-5FAE-4850-863A-BC0FCB8EF6C0}" type="datetimeFigureOut">
              <a:rPr lang="en-GB" altLang="en-GB" smtClean="0"/>
              <a:pPr/>
              <a:t>02/03/2021</a:t>
            </a:fld>
            <a:endParaRPr lang="en-GB" alt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C22C11C-535D-46DB-ABB9-433ACEC57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GB" alt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42D1775-D940-451A-8FA4-6AD9ECF03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93596DC8-633E-466F-8C14-A0AA46E22FD0}" type="slidenum">
              <a:rPr lang="en-GB" altLang="en-GB" smtClean="0"/>
              <a:pPr/>
              <a:t>‹#›</a:t>
            </a:fld>
            <a:endParaRPr lang="en-GB" altLang="en-GB"/>
          </a:p>
        </p:txBody>
      </p:sp>
    </p:spTree>
    <p:extLst>
      <p:ext uri="{BB962C8B-B14F-4D97-AF65-F5344CB8AC3E}">
        <p14:creationId xmlns:p14="http://schemas.microsoft.com/office/powerpoint/2010/main" xmlns="" val="327092085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Εικόνα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271"/>
            <a:ext cx="12192000" cy="6857465"/>
          </a:xfrm>
          <a:prstGeom prst="rect">
            <a:avLst/>
          </a:prstGeom>
        </p:spPr>
      </p:pic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720726" y="1982232"/>
            <a:ext cx="10750549" cy="1470025"/>
          </a:xfrm>
        </p:spPr>
        <p:txBody>
          <a:bodyPr numCol="1" anchor="b">
            <a:normAutofit/>
          </a:bodyPr>
          <a:lstStyle>
            <a:lvl1pPr algn="ctr"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720726" y="4545492"/>
            <a:ext cx="10750549" cy="828261"/>
          </a:xfrm>
        </p:spPr>
        <p:txBody>
          <a:bodyPr numCol="1" anchor="ctr">
            <a:normAutofit/>
          </a:bodyPr>
          <a:lstStyle>
            <a:lvl1pPr marL="0" marR="36576" indent="0" algn="ctr">
              <a:spcBef>
                <a:spcPts val="0"/>
              </a:spcBef>
              <a:buNone/>
              <a:defRPr sz="2400" b="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l-GR" altLang="el-GR" dirty="0"/>
              <a:t>Στυλ κύριου υπότιτλου</a:t>
            </a:r>
            <a:endParaRPr lang="en-US" dirty="0"/>
          </a:p>
        </p:txBody>
      </p:sp>
      <p:sp>
        <p:nvSpPr>
          <p:cNvPr id="5" name="Date Placeholder 27"/>
          <p:cNvSpPr>
            <a:spLocks noGrp="1"/>
          </p:cNvSpPr>
          <p:nvPr>
            <p:ph type="dt" sz="half" idx="10"/>
          </p:nvPr>
        </p:nvSpPr>
        <p:spPr>
          <a:xfrm>
            <a:off x="1828800" y="6013450"/>
            <a:ext cx="7721600" cy="365125"/>
          </a:xfrm>
        </p:spPr>
        <p:txBody>
          <a:bodyPr tIns="0" bIns="0" numCol="1" anchor="t"/>
          <a:lstStyle>
            <a:lvl1pPr algn="r">
              <a:defRPr sz="1000" smtClean="0"/>
            </a:lvl1pPr>
          </a:lstStyle>
          <a:p>
            <a:endParaRPr lang="el-GR" altLang="el-GR">
              <a:solidFill>
                <a:prstClr val="black"/>
              </a:solidFill>
            </a:endParaRPr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828800" y="5649913"/>
            <a:ext cx="7721600" cy="365125"/>
          </a:xfrm>
        </p:spPr>
        <p:txBody>
          <a:bodyPr tIns="0" bIns="0" numCol="1"/>
          <a:lstStyle>
            <a:lvl1pPr algn="r">
              <a:defRPr sz="1100"/>
            </a:lvl1pPr>
          </a:lstStyle>
          <a:p>
            <a:endParaRPr lang="el-GR" altLang="el-GR">
              <a:solidFill>
                <a:prstClr val="black"/>
              </a:solidFill>
            </a:endParaRPr>
          </a:p>
        </p:txBody>
      </p:sp>
      <p:cxnSp>
        <p:nvCxnSpPr>
          <p:cNvPr id="7" name="Ευθεία γραμμή σύνδεσης 6"/>
          <p:cNvCxnSpPr/>
          <p:nvPr/>
        </p:nvCxnSpPr>
        <p:spPr>
          <a:xfrm flipV="1">
            <a:off x="5209366" y="4359957"/>
            <a:ext cx="1800000" cy="0"/>
          </a:xfrm>
          <a:prstGeom prst="line">
            <a:avLst/>
          </a:prstGeom>
          <a:ln w="508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7706793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720726" y="1982232"/>
            <a:ext cx="10750549" cy="1470025"/>
          </a:xfrm>
        </p:spPr>
        <p:txBody>
          <a:bodyPr numCol="1" anchor="b">
            <a:normAutofit/>
          </a:bodyPr>
          <a:lstStyle>
            <a:lvl1pPr algn="ctr"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720726" y="4280452"/>
            <a:ext cx="10750549" cy="828261"/>
          </a:xfrm>
        </p:spPr>
        <p:txBody>
          <a:bodyPr numCol="1" anchor="ctr">
            <a:normAutofit/>
          </a:bodyPr>
          <a:lstStyle>
            <a:lvl1pPr marL="0" marR="36576" indent="0" algn="ctr">
              <a:spcBef>
                <a:spcPts val="0"/>
              </a:spcBef>
              <a:buNone/>
              <a:defRPr sz="2400" b="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l-GR" altLang="el-GR"/>
              <a:t>Στυλ κύριου υπότιτλου</a:t>
            </a:r>
            <a:endParaRPr lang="en-US" dirty="0"/>
          </a:p>
        </p:txBody>
      </p:sp>
      <p:sp>
        <p:nvSpPr>
          <p:cNvPr id="5" name="Date Placeholder 27"/>
          <p:cNvSpPr>
            <a:spLocks noGrp="1"/>
          </p:cNvSpPr>
          <p:nvPr>
            <p:ph type="dt" sz="half" idx="10"/>
          </p:nvPr>
        </p:nvSpPr>
        <p:spPr>
          <a:xfrm>
            <a:off x="1828800" y="6013450"/>
            <a:ext cx="7721600" cy="365125"/>
          </a:xfrm>
        </p:spPr>
        <p:txBody>
          <a:bodyPr tIns="0" bIns="0" numCol="1" anchor="t"/>
          <a:lstStyle>
            <a:lvl1pPr algn="r">
              <a:defRPr sz="1000" smtClean="0"/>
            </a:lvl1pPr>
          </a:lstStyle>
          <a:p>
            <a:endParaRPr lang="el-GR" altLang="el-GR">
              <a:solidFill>
                <a:prstClr val="black"/>
              </a:solidFill>
            </a:endParaRPr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828800" y="5649913"/>
            <a:ext cx="7721600" cy="365125"/>
          </a:xfrm>
        </p:spPr>
        <p:txBody>
          <a:bodyPr tIns="0" bIns="0" numCol="1"/>
          <a:lstStyle>
            <a:lvl1pPr algn="r">
              <a:defRPr sz="1100"/>
            </a:lvl1pPr>
          </a:lstStyle>
          <a:p>
            <a:endParaRPr lang="el-GR" altLang="el-GR">
              <a:solidFill>
                <a:prstClr val="black"/>
              </a:solidFill>
            </a:endParaRPr>
          </a:p>
        </p:txBody>
      </p:sp>
      <p:cxnSp>
        <p:nvCxnSpPr>
          <p:cNvPr id="7" name="Ευθεία γραμμή σύνδεσης 6"/>
          <p:cNvCxnSpPr/>
          <p:nvPr/>
        </p:nvCxnSpPr>
        <p:spPr>
          <a:xfrm flipV="1">
            <a:off x="5209366" y="3485325"/>
            <a:ext cx="1800000" cy="0"/>
          </a:xfrm>
          <a:prstGeom prst="line">
            <a:avLst/>
          </a:prstGeom>
          <a:ln w="50800">
            <a:solidFill>
              <a:schemeClr val="accent1"/>
            </a:solidFill>
          </a:ln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9904269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720726" y="1982232"/>
            <a:ext cx="10750549" cy="1470025"/>
          </a:xfrm>
        </p:spPr>
        <p:txBody>
          <a:bodyPr numCol="1" anchor="b">
            <a:normAutofit/>
          </a:bodyPr>
          <a:lstStyle>
            <a:lvl1pPr algn="ctr"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720726" y="4280452"/>
            <a:ext cx="10750549" cy="828261"/>
          </a:xfrm>
        </p:spPr>
        <p:txBody>
          <a:bodyPr numCol="1" anchor="ctr">
            <a:normAutofit/>
          </a:bodyPr>
          <a:lstStyle>
            <a:lvl1pPr marL="0" marR="36576" indent="0" algn="ctr">
              <a:spcBef>
                <a:spcPts val="0"/>
              </a:spcBef>
              <a:buNone/>
              <a:defRPr sz="2400" b="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l-GR" altLang="el-GR"/>
              <a:t>Στυλ κύριου υπότιτλου</a:t>
            </a:r>
            <a:endParaRPr lang="en-US" dirty="0"/>
          </a:p>
        </p:txBody>
      </p:sp>
      <p:sp>
        <p:nvSpPr>
          <p:cNvPr id="5" name="Date Placeholder 27"/>
          <p:cNvSpPr>
            <a:spLocks noGrp="1"/>
          </p:cNvSpPr>
          <p:nvPr>
            <p:ph type="dt" sz="half" idx="10"/>
          </p:nvPr>
        </p:nvSpPr>
        <p:spPr>
          <a:xfrm>
            <a:off x="1828800" y="6013450"/>
            <a:ext cx="7721600" cy="365125"/>
          </a:xfrm>
        </p:spPr>
        <p:txBody>
          <a:bodyPr tIns="0" bIns="0" numCol="1" anchor="t"/>
          <a:lstStyle>
            <a:lvl1pPr algn="r">
              <a:defRPr sz="1000" smtClean="0"/>
            </a:lvl1pPr>
          </a:lstStyle>
          <a:p>
            <a:fld id="{AEB09BFA-8904-481C-8E61-BF0D8F28A363}" type="datetime1">
              <a:rPr lang="el-GR" altLang="el-GR">
                <a:solidFill>
                  <a:prstClr val="black"/>
                </a:solidFill>
              </a:rPr>
              <a:pPr/>
              <a:t>2/3/2021</a:t>
            </a:fld>
            <a:endParaRPr lang="el-GR" altLang="el-GR">
              <a:solidFill>
                <a:prstClr val="black"/>
              </a:solidFill>
            </a:endParaRPr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828800" y="5649913"/>
            <a:ext cx="7721600" cy="365125"/>
          </a:xfrm>
        </p:spPr>
        <p:txBody>
          <a:bodyPr tIns="0" bIns="0" numCol="1"/>
          <a:lstStyle>
            <a:lvl1pPr algn="r">
              <a:defRPr sz="1100"/>
            </a:lvl1pPr>
          </a:lstStyle>
          <a:p>
            <a:endParaRPr lang="el-GR" altLang="el-GR">
              <a:solidFill>
                <a:prstClr val="black"/>
              </a:solidFill>
            </a:endParaRPr>
          </a:p>
        </p:txBody>
      </p:sp>
      <p:cxnSp>
        <p:nvCxnSpPr>
          <p:cNvPr id="7" name="Ευθεία γραμμή σύνδεσης 6"/>
          <p:cNvCxnSpPr/>
          <p:nvPr/>
        </p:nvCxnSpPr>
        <p:spPr>
          <a:xfrm flipV="1">
            <a:off x="5209366" y="4443249"/>
            <a:ext cx="1800000" cy="0"/>
          </a:xfrm>
          <a:prstGeom prst="line">
            <a:avLst/>
          </a:prstGeom>
          <a:ln w="50800">
            <a:solidFill>
              <a:schemeClr val="accent1"/>
            </a:solidFill>
          </a:ln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11113480"/>
      </p:ext>
    </p:extLst>
  </p:cSld>
  <p:clrMapOvr>
    <a:masterClrMapping/>
  </p:clrMapOvr>
  <p:hf hdr="0" ftr="0" dt="0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7_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8"/>
          <p:cNvSpPr/>
          <p:nvPr/>
        </p:nvSpPr>
        <p:spPr>
          <a:xfrm flipV="1">
            <a:off x="9525" y="6350"/>
            <a:ext cx="1217295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7" name="Straight Connector 9"/>
          <p:cNvCxnSpPr/>
          <p:nvPr/>
        </p:nvCxnSpPr>
        <p:spPr>
          <a:xfrm flipV="1">
            <a:off x="0" y="6350"/>
            <a:ext cx="12182475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Εικόνα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9922" y="109702"/>
            <a:ext cx="2164328" cy="756000"/>
          </a:xfrm>
          <a:prstGeom prst="rect">
            <a:avLst/>
          </a:prstGeom>
        </p:spPr>
      </p:pic>
      <p:cxnSp>
        <p:nvCxnSpPr>
          <p:cNvPr id="16" name="Ευθεία γραμμή σύνδεσης 15"/>
          <p:cNvCxnSpPr/>
          <p:nvPr/>
        </p:nvCxnSpPr>
        <p:spPr>
          <a:xfrm flipV="1">
            <a:off x="2224290" y="554636"/>
            <a:ext cx="7200000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404797" y="396149"/>
            <a:ext cx="1482403" cy="3631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100" b="1" spc="80" dirty="0">
                <a:solidFill>
                  <a:srgbClr val="1F497D"/>
                </a:solidFill>
              </a:rPr>
              <a:t>ΓΡΑΜΜΑΤΕΙΑ </a:t>
            </a:r>
          </a:p>
          <a:p>
            <a:pPr>
              <a:lnSpc>
                <a:spcPct val="80000"/>
              </a:lnSpc>
            </a:pPr>
            <a:r>
              <a:rPr lang="el-GR" altLang="el-GR" sz="1100" b="1" spc="80" dirty="0">
                <a:solidFill>
                  <a:srgbClr val="1F497D"/>
                </a:solidFill>
              </a:rPr>
              <a:t>ΠΡΟΓΡΑΜΜΑΤΟΣ</a:t>
            </a:r>
          </a:p>
        </p:txBody>
      </p:sp>
      <p:sp>
        <p:nvSpPr>
          <p:cNvPr id="19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1520000" y="6480000"/>
            <a:ext cx="671513" cy="301625"/>
          </a:xfrm>
        </p:spPr>
        <p:txBody>
          <a:bodyPr numCol="1"/>
          <a:lstStyle>
            <a:lvl1pPr>
              <a:defRPr/>
            </a:lvl1pPr>
          </a:lstStyle>
          <a:p>
            <a:fld id="{85631D24-CC5C-46E4-ADA6-B17A76830D2F}" type="slidenum">
              <a:rPr lang="el-GR" altLang="el-GR" smtClean="0">
                <a:solidFill>
                  <a:prstClr val="black"/>
                </a:solidFill>
              </a:rPr>
              <a:pPr/>
              <a:t>‹#›</a:t>
            </a:fld>
            <a:endParaRPr lang="el-GR" altLang="el-GR">
              <a:solidFill>
                <a:prstClr val="black"/>
              </a:solidFill>
            </a:endParaRPr>
          </a:p>
        </p:txBody>
      </p:sp>
      <p:pic>
        <p:nvPicPr>
          <p:cNvPr id="20" name="Εικόνα 19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sharpenSoften amount="-25000"/>
                    </a14:imgEffect>
                    <a14:imgEffect>
                      <a14:saturation sat="33000"/>
                    </a14:imgEffect>
                    <a14:imgEffect>
                      <a14:brightnessContrast bright="-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578365" y="90000"/>
            <a:ext cx="972000" cy="972000"/>
          </a:xfrm>
          <a:prstGeom prst="rect">
            <a:avLst/>
          </a:prstGeom>
        </p:spPr>
      </p:pic>
      <p:cxnSp>
        <p:nvCxnSpPr>
          <p:cNvPr id="17" name="Straight Connector 10"/>
          <p:cNvCxnSpPr/>
          <p:nvPr/>
        </p:nvCxnSpPr>
        <p:spPr>
          <a:xfrm flipH="1" flipV="1">
            <a:off x="7938052" y="6350"/>
            <a:ext cx="4244424" cy="2185573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itle 7"/>
          <p:cNvSpPr>
            <a:spLocks noGrp="1"/>
          </p:cNvSpPr>
          <p:nvPr>
            <p:ph type="ctrTitle"/>
          </p:nvPr>
        </p:nvSpPr>
        <p:spPr>
          <a:xfrm>
            <a:off x="720726" y="1982232"/>
            <a:ext cx="10750549" cy="1470025"/>
          </a:xfrm>
        </p:spPr>
        <p:txBody>
          <a:bodyPr numCol="1" anchor="b">
            <a:normAutofit/>
          </a:bodyPr>
          <a:lstStyle>
            <a:lvl1pPr algn="ctr"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12" name="Subtitle 8"/>
          <p:cNvSpPr>
            <a:spLocks noGrp="1"/>
          </p:cNvSpPr>
          <p:nvPr>
            <p:ph type="subTitle" idx="1"/>
          </p:nvPr>
        </p:nvSpPr>
        <p:spPr>
          <a:xfrm>
            <a:off x="720726" y="4280452"/>
            <a:ext cx="10750549" cy="828261"/>
          </a:xfrm>
        </p:spPr>
        <p:txBody>
          <a:bodyPr numCol="1" anchor="ctr">
            <a:normAutofit/>
          </a:bodyPr>
          <a:lstStyle>
            <a:lvl1pPr marL="0" marR="36576" indent="0" algn="ctr">
              <a:spcBef>
                <a:spcPts val="0"/>
              </a:spcBef>
              <a:buNone/>
              <a:defRPr sz="2400" b="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l-GR" altLang="el-GR"/>
              <a:t>Στυλ κύριου υπότιτλου</a:t>
            </a:r>
            <a:endParaRPr lang="en-US" dirty="0"/>
          </a:p>
        </p:txBody>
      </p:sp>
      <p:cxnSp>
        <p:nvCxnSpPr>
          <p:cNvPr id="14" name="Ευθεία γραμμή σύνδεσης 13"/>
          <p:cNvCxnSpPr/>
          <p:nvPr/>
        </p:nvCxnSpPr>
        <p:spPr>
          <a:xfrm flipV="1">
            <a:off x="5209366" y="3485325"/>
            <a:ext cx="1800000" cy="0"/>
          </a:xfrm>
          <a:prstGeom prst="line">
            <a:avLst/>
          </a:prstGeom>
          <a:ln w="508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7808714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περιεχό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Εικόνα 7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271"/>
            <a:ext cx="12192000" cy="6857465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199860"/>
            <a:ext cx="10972800" cy="3972339"/>
          </a:xfrm>
        </p:spPr>
        <p:txBody>
          <a:bodyPr numCol="1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09600" y="962667"/>
            <a:ext cx="10972800" cy="1103312"/>
          </a:xfrm>
        </p:spPr>
        <p:txBody>
          <a:bodyPr numCol="1"/>
          <a:lstStyle>
            <a:lvl1pPr>
              <a:defRPr sz="3600" b="1"/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>
            <a:lvl1pPr>
              <a:defRPr/>
            </a:lvl1pPr>
          </a:lstStyle>
          <a:p>
            <a:fld id="{2EE0BCA6-D450-4E31-9F26-6A3B64955EB7}" type="datetime1">
              <a:rPr lang="el-GR" altLang="el-GR" smtClean="0">
                <a:solidFill>
                  <a:prstClr val="white"/>
                </a:solidFill>
              </a:rPr>
              <a:pPr/>
              <a:t>2/3/2021</a:t>
            </a:fld>
            <a:endParaRPr lang="el-GR" altLang="el-GR">
              <a:solidFill>
                <a:prstClr val="white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>
            <a:lvl1pPr>
              <a:defRPr/>
            </a:lvl1pPr>
          </a:lstStyle>
          <a:p>
            <a:endParaRPr lang="el-GR" altLang="el-GR">
              <a:solidFill>
                <a:prstClr val="white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1390300" y="6423931"/>
            <a:ext cx="671513" cy="301625"/>
          </a:xfrm>
        </p:spPr>
        <p:txBody>
          <a:bodyPr numCol="1"/>
          <a:lstStyle>
            <a:lvl1pPr>
              <a:defRPr/>
            </a:lvl1pPr>
          </a:lstStyle>
          <a:p>
            <a:fld id="{85631D24-CC5C-46E4-ADA6-B17A76830D2F}" type="slidenum">
              <a:rPr lang="el-GR" altLang="el-GR" smtClean="0">
                <a:solidFill>
                  <a:prstClr val="white"/>
                </a:solidFill>
              </a:rPr>
              <a:pPr/>
              <a:t>‹#›</a:t>
            </a:fld>
            <a:endParaRPr lang="el-GR" altLang="el-GR">
              <a:solidFill>
                <a:prstClr val="white"/>
              </a:solidFill>
            </a:endParaRPr>
          </a:p>
        </p:txBody>
      </p:sp>
      <p:cxnSp>
        <p:nvCxnSpPr>
          <p:cNvPr id="9" name="Ευθεία γραμμή σύνδεσης 8"/>
          <p:cNvCxnSpPr/>
          <p:nvPr/>
        </p:nvCxnSpPr>
        <p:spPr>
          <a:xfrm flipV="1">
            <a:off x="769259" y="2097629"/>
            <a:ext cx="1800000" cy="0"/>
          </a:xfrm>
          <a:prstGeom prst="line">
            <a:avLst/>
          </a:prstGeom>
          <a:ln w="508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10" name="Εικόνα 9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271"/>
            <a:ext cx="12192000" cy="6857465"/>
          </a:xfrm>
          <a:prstGeom prst="rect">
            <a:avLst/>
          </a:prstGeom>
        </p:spPr>
      </p:pic>
      <p:cxnSp>
        <p:nvCxnSpPr>
          <p:cNvPr id="11" name="Ευθεία γραμμή σύνδεσης 10"/>
          <p:cNvCxnSpPr/>
          <p:nvPr/>
        </p:nvCxnSpPr>
        <p:spPr>
          <a:xfrm flipV="1">
            <a:off x="769259" y="2097629"/>
            <a:ext cx="1800000" cy="0"/>
          </a:xfrm>
          <a:prstGeom prst="line">
            <a:avLst/>
          </a:prstGeom>
          <a:ln w="508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5498911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Τίτλος και περιεχό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Εικόνα 7"/>
          <p:cNvPicPr>
            <a:picLocks noChangeAspect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271"/>
            <a:ext cx="12192000" cy="6857465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199860"/>
            <a:ext cx="10972800" cy="3972339"/>
          </a:xfrm>
        </p:spPr>
        <p:txBody>
          <a:bodyPr numCol="1"/>
          <a:lstStyle>
            <a:lvl1pPr>
              <a:defRPr sz="2000">
                <a:solidFill>
                  <a:schemeClr val="bg2"/>
                </a:solidFill>
              </a:defRPr>
            </a:lvl1pPr>
            <a:lvl2pPr>
              <a:defRPr sz="1800">
                <a:solidFill>
                  <a:schemeClr val="bg2"/>
                </a:solidFill>
              </a:defRPr>
            </a:lvl2pPr>
            <a:lvl3pPr>
              <a:defRPr sz="1600">
                <a:solidFill>
                  <a:schemeClr val="bg2"/>
                </a:solidFill>
              </a:defRPr>
            </a:lvl3pPr>
            <a:lvl4pPr>
              <a:defRPr sz="1400">
                <a:solidFill>
                  <a:schemeClr val="bg2"/>
                </a:solidFill>
              </a:defRPr>
            </a:lvl4pPr>
            <a:lvl5pPr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09600" y="962667"/>
            <a:ext cx="10972800" cy="1103312"/>
          </a:xfrm>
        </p:spPr>
        <p:txBody>
          <a:bodyPr numCol="1"/>
          <a:lstStyle>
            <a:lvl1pPr>
              <a:defRPr sz="3600" b="1">
                <a:solidFill>
                  <a:schemeClr val="bg2"/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>
            <a:lvl1pPr>
              <a:defRPr/>
            </a:lvl1pPr>
          </a:lstStyle>
          <a:p>
            <a:fld id="{AEB09BFA-8904-481C-8E61-BF0D8F28A363}" type="datetime1">
              <a:rPr lang="el-GR" altLang="el-GR" smtClean="0">
                <a:solidFill>
                  <a:prstClr val="white"/>
                </a:solidFill>
              </a:rPr>
              <a:pPr/>
              <a:t>2/3/2021</a:t>
            </a:fld>
            <a:endParaRPr lang="el-GR" altLang="el-GR">
              <a:solidFill>
                <a:prstClr val="white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>
            <a:lvl1pPr>
              <a:defRPr/>
            </a:lvl1pPr>
          </a:lstStyle>
          <a:p>
            <a:endParaRPr lang="el-GR" altLang="el-GR">
              <a:solidFill>
                <a:prstClr val="white"/>
              </a:solidFill>
            </a:endParaRPr>
          </a:p>
        </p:txBody>
      </p:sp>
      <p:cxnSp>
        <p:nvCxnSpPr>
          <p:cNvPr id="9" name="Ευθεία γραμμή σύνδεσης 8"/>
          <p:cNvCxnSpPr/>
          <p:nvPr/>
        </p:nvCxnSpPr>
        <p:spPr>
          <a:xfrm flipV="1">
            <a:off x="769259" y="2097629"/>
            <a:ext cx="1800000" cy="0"/>
          </a:xfrm>
          <a:prstGeom prst="line">
            <a:avLst/>
          </a:prstGeom>
          <a:ln w="508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0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1390300" y="6423931"/>
            <a:ext cx="671513" cy="301625"/>
          </a:xfrm>
        </p:spPr>
        <p:txBody>
          <a:bodyPr numCol="1"/>
          <a:lstStyle>
            <a:lvl1pPr>
              <a:defRPr/>
            </a:lvl1pPr>
          </a:lstStyle>
          <a:p>
            <a:fld id="{85631D24-CC5C-46E4-ADA6-B17A76830D2F}" type="slidenum">
              <a:rPr lang="el-GR" altLang="el-GR" smtClean="0">
                <a:solidFill>
                  <a:prstClr val="white"/>
                </a:solidFill>
              </a:rPr>
              <a:pPr/>
              <a:t>‹#›</a:t>
            </a:fld>
            <a:endParaRPr lang="el-GR" altLang="el-GR">
              <a:solidFill>
                <a:prstClr val="white"/>
              </a:solidFill>
            </a:endParaRPr>
          </a:p>
        </p:txBody>
      </p:sp>
      <p:pic>
        <p:nvPicPr>
          <p:cNvPr id="11" name="Εικόνα 10"/>
          <p:cNvPicPr>
            <a:picLocks noChangeAspect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271"/>
            <a:ext cx="12192000" cy="6857465"/>
          </a:xfrm>
          <a:prstGeom prst="rect">
            <a:avLst/>
          </a:prstGeom>
        </p:spPr>
      </p:pic>
      <p:cxnSp>
        <p:nvCxnSpPr>
          <p:cNvPr id="12" name="Ευθεία γραμμή σύνδεσης 11"/>
          <p:cNvCxnSpPr/>
          <p:nvPr/>
        </p:nvCxnSpPr>
        <p:spPr>
          <a:xfrm flipV="1">
            <a:off x="769259" y="2097629"/>
            <a:ext cx="1800000" cy="0"/>
          </a:xfrm>
          <a:prstGeom prst="line">
            <a:avLst/>
          </a:prstGeom>
          <a:ln w="508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6849899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Τίτλος και περιεχό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Εικόνα 7"/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271"/>
            <a:ext cx="12192000" cy="6857465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199860"/>
            <a:ext cx="10972800" cy="3972339"/>
          </a:xfrm>
        </p:spPr>
        <p:txBody>
          <a:bodyPr numCol="1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09600" y="962667"/>
            <a:ext cx="10972800" cy="1103312"/>
          </a:xfrm>
        </p:spPr>
        <p:txBody>
          <a:bodyPr numCol="1"/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>
            <a:lvl1pPr>
              <a:defRPr/>
            </a:lvl1pPr>
          </a:lstStyle>
          <a:p>
            <a:fld id="{AEB09BFA-8904-481C-8E61-BF0D8F28A363}" type="datetime1">
              <a:rPr lang="el-GR" altLang="el-GR" smtClean="0">
                <a:solidFill>
                  <a:prstClr val="white"/>
                </a:solidFill>
              </a:rPr>
              <a:pPr/>
              <a:t>2/3/2021</a:t>
            </a:fld>
            <a:endParaRPr lang="el-GR" altLang="el-GR">
              <a:solidFill>
                <a:prstClr val="white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>
            <a:lvl1pPr>
              <a:defRPr/>
            </a:lvl1pPr>
          </a:lstStyle>
          <a:p>
            <a:endParaRPr lang="el-GR" altLang="el-GR">
              <a:solidFill>
                <a:prstClr val="white"/>
              </a:solidFill>
            </a:endParaRPr>
          </a:p>
        </p:txBody>
      </p:sp>
      <p:cxnSp>
        <p:nvCxnSpPr>
          <p:cNvPr id="9" name="Ευθεία γραμμή σύνδεσης 8"/>
          <p:cNvCxnSpPr/>
          <p:nvPr/>
        </p:nvCxnSpPr>
        <p:spPr>
          <a:xfrm flipV="1">
            <a:off x="769259" y="2097629"/>
            <a:ext cx="1800000" cy="0"/>
          </a:xfrm>
          <a:prstGeom prst="line">
            <a:avLst/>
          </a:prstGeom>
          <a:ln w="508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2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1390300" y="6423931"/>
            <a:ext cx="671513" cy="301625"/>
          </a:xfrm>
        </p:spPr>
        <p:txBody>
          <a:bodyPr numCol="1"/>
          <a:lstStyle>
            <a:lvl1pPr>
              <a:defRPr/>
            </a:lvl1pPr>
          </a:lstStyle>
          <a:p>
            <a:fld id="{85631D24-CC5C-46E4-ADA6-B17A76830D2F}" type="slidenum">
              <a:rPr lang="el-GR" altLang="el-GR" smtClean="0">
                <a:solidFill>
                  <a:prstClr val="white"/>
                </a:solidFill>
              </a:rPr>
              <a:pPr/>
              <a:t>‹#›</a:t>
            </a:fld>
            <a:endParaRPr lang="el-GR" altLang="el-GR">
              <a:solidFill>
                <a:prstClr val="white"/>
              </a:solidFill>
            </a:endParaRPr>
          </a:p>
        </p:txBody>
      </p:sp>
      <p:pic>
        <p:nvPicPr>
          <p:cNvPr id="10" name="Εικόνα 9"/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271"/>
            <a:ext cx="12192000" cy="6857465"/>
          </a:xfrm>
          <a:prstGeom prst="rect">
            <a:avLst/>
          </a:prstGeom>
        </p:spPr>
      </p:pic>
      <p:cxnSp>
        <p:nvCxnSpPr>
          <p:cNvPr id="11" name="Ευθεία γραμμή σύνδεσης 10"/>
          <p:cNvCxnSpPr/>
          <p:nvPr/>
        </p:nvCxnSpPr>
        <p:spPr>
          <a:xfrm flipV="1">
            <a:off x="769259" y="2097629"/>
            <a:ext cx="1800000" cy="0"/>
          </a:xfrm>
          <a:prstGeom prst="line">
            <a:avLst/>
          </a:prstGeom>
          <a:ln w="508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3640656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Τίτλος και περιεχό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Εικόνα 9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465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199860"/>
            <a:ext cx="10972800" cy="3972339"/>
          </a:xfrm>
        </p:spPr>
        <p:txBody>
          <a:bodyPr numCol="1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09600" y="962667"/>
            <a:ext cx="10972800" cy="1103312"/>
          </a:xfrm>
        </p:spPr>
        <p:txBody>
          <a:bodyPr numCol="1"/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>
            <a:lvl1pPr>
              <a:defRPr/>
            </a:lvl1pPr>
          </a:lstStyle>
          <a:p>
            <a:fld id="{AEB09BFA-8904-481C-8E61-BF0D8F28A363}" type="datetime1">
              <a:rPr lang="el-GR" altLang="el-GR" smtClean="0">
                <a:solidFill>
                  <a:prstClr val="white"/>
                </a:solidFill>
              </a:rPr>
              <a:pPr/>
              <a:t>2/3/2021</a:t>
            </a:fld>
            <a:endParaRPr lang="el-GR" altLang="el-GR">
              <a:solidFill>
                <a:prstClr val="white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>
            <a:lvl1pPr>
              <a:defRPr/>
            </a:lvl1pPr>
          </a:lstStyle>
          <a:p>
            <a:endParaRPr lang="el-GR" altLang="el-GR">
              <a:solidFill>
                <a:prstClr val="white"/>
              </a:solidFill>
            </a:endParaRPr>
          </a:p>
        </p:txBody>
      </p:sp>
      <p:cxnSp>
        <p:nvCxnSpPr>
          <p:cNvPr id="9" name="Ευθεία γραμμή σύνδεσης 8"/>
          <p:cNvCxnSpPr/>
          <p:nvPr/>
        </p:nvCxnSpPr>
        <p:spPr>
          <a:xfrm flipV="1">
            <a:off x="769259" y="2097629"/>
            <a:ext cx="1800000" cy="0"/>
          </a:xfrm>
          <a:prstGeom prst="line">
            <a:avLst/>
          </a:prstGeom>
          <a:ln w="508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3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1390300" y="6423931"/>
            <a:ext cx="671513" cy="301625"/>
          </a:xfrm>
        </p:spPr>
        <p:txBody>
          <a:bodyPr numCol="1"/>
          <a:lstStyle>
            <a:lvl1pPr>
              <a:defRPr/>
            </a:lvl1pPr>
          </a:lstStyle>
          <a:p>
            <a:fld id="{85631D24-CC5C-46E4-ADA6-B17A76830D2F}" type="slidenum">
              <a:rPr lang="el-GR" altLang="el-GR" smtClean="0">
                <a:solidFill>
                  <a:prstClr val="white"/>
                </a:solidFill>
              </a:rPr>
              <a:pPr/>
              <a:t>‹#›</a:t>
            </a:fld>
            <a:endParaRPr lang="el-GR" altLang="el-GR">
              <a:solidFill>
                <a:prstClr val="white"/>
              </a:solidFill>
            </a:endParaRPr>
          </a:p>
        </p:txBody>
      </p:sp>
      <p:pic>
        <p:nvPicPr>
          <p:cNvPr id="11" name="Εικόνα 10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465"/>
          </a:xfrm>
          <a:prstGeom prst="rect">
            <a:avLst/>
          </a:prstGeom>
        </p:spPr>
      </p:pic>
      <p:cxnSp>
        <p:nvCxnSpPr>
          <p:cNvPr id="12" name="Ευθεία γραμμή σύνδεσης 11"/>
          <p:cNvCxnSpPr/>
          <p:nvPr/>
        </p:nvCxnSpPr>
        <p:spPr>
          <a:xfrm flipV="1">
            <a:off x="769259" y="2097629"/>
            <a:ext cx="1800000" cy="0"/>
          </a:xfrm>
          <a:prstGeom prst="line">
            <a:avLst/>
          </a:prstGeom>
          <a:ln w="508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599518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Κεφαλίδα ενότητας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8"/>
          <p:cNvSpPr/>
          <p:nvPr/>
        </p:nvSpPr>
        <p:spPr>
          <a:xfrm flipV="1">
            <a:off x="9525" y="6350"/>
            <a:ext cx="1217295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2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7" name="Straight Connector 9"/>
          <p:cNvCxnSpPr/>
          <p:nvPr/>
        </p:nvCxnSpPr>
        <p:spPr>
          <a:xfrm flipV="1">
            <a:off x="0" y="6350"/>
            <a:ext cx="12182475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Εικόνα 10"/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9922" y="109702"/>
            <a:ext cx="2164328" cy="756000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570968" y="69844"/>
            <a:ext cx="1008000" cy="1008000"/>
          </a:xfrm>
          <a:prstGeom prst="rect">
            <a:avLst/>
          </a:prstGeom>
        </p:spPr>
      </p:pic>
      <p:cxnSp>
        <p:nvCxnSpPr>
          <p:cNvPr id="16" name="Ευθεία γραμμή σύνδεσης 15"/>
          <p:cNvCxnSpPr/>
          <p:nvPr/>
        </p:nvCxnSpPr>
        <p:spPr>
          <a:xfrm flipV="1">
            <a:off x="2224290" y="554636"/>
            <a:ext cx="7200000" cy="0"/>
          </a:xfrm>
          <a:prstGeom prst="line">
            <a:avLst/>
          </a:prstGeom>
          <a:ln w="1270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404797" y="396149"/>
            <a:ext cx="1482403" cy="3631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100" b="1" spc="80" dirty="0">
                <a:solidFill>
                  <a:prstClr val="white"/>
                </a:solidFill>
              </a:rPr>
              <a:t>ΓΡΑΜΜΑΤΕΙΑ </a:t>
            </a:r>
          </a:p>
          <a:p>
            <a:pPr>
              <a:lnSpc>
                <a:spcPct val="80000"/>
              </a:lnSpc>
            </a:pPr>
            <a:r>
              <a:rPr lang="el-GR" altLang="el-GR" sz="1100" b="1" spc="80" dirty="0">
                <a:solidFill>
                  <a:prstClr val="white"/>
                </a:solidFill>
              </a:rPr>
              <a:t>ΠΡΟΓΡΑΜΜΑΤΟΣ</a:t>
            </a:r>
          </a:p>
        </p:txBody>
      </p:sp>
      <p:sp>
        <p:nvSpPr>
          <p:cNvPr id="14" name="Title 6"/>
          <p:cNvSpPr>
            <a:spLocks noGrp="1"/>
          </p:cNvSpPr>
          <p:nvPr>
            <p:ph type="title"/>
          </p:nvPr>
        </p:nvSpPr>
        <p:spPr>
          <a:xfrm>
            <a:off x="609600" y="773985"/>
            <a:ext cx="10972800" cy="1103312"/>
          </a:xfrm>
        </p:spPr>
        <p:txBody>
          <a:bodyPr numCol="1"/>
          <a:lstStyle>
            <a:lvl1pPr marL="87313" indent="0">
              <a:lnSpc>
                <a:spcPct val="90000"/>
              </a:lnSpc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609600" y="2199860"/>
            <a:ext cx="10972800" cy="3972339"/>
          </a:xfrm>
        </p:spPr>
        <p:txBody>
          <a:bodyPr numCol="1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  <a:endParaRPr lang="en-US" dirty="0"/>
          </a:p>
        </p:txBody>
      </p:sp>
      <p:cxnSp>
        <p:nvCxnSpPr>
          <p:cNvPr id="18" name="Ευθεία γραμμή σύνδεσης 17"/>
          <p:cNvCxnSpPr/>
          <p:nvPr/>
        </p:nvCxnSpPr>
        <p:spPr>
          <a:xfrm flipV="1">
            <a:off x="769259" y="1908947"/>
            <a:ext cx="1800000" cy="0"/>
          </a:xfrm>
          <a:prstGeom prst="line">
            <a:avLst/>
          </a:prstGeom>
          <a:ln w="508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0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1520000" y="6480000"/>
            <a:ext cx="671513" cy="301625"/>
          </a:xfrm>
        </p:spPr>
        <p:txBody>
          <a:bodyPr numCol="1"/>
          <a:lstStyle>
            <a:lvl1pPr>
              <a:defRPr/>
            </a:lvl1pPr>
          </a:lstStyle>
          <a:p>
            <a:fld id="{EC3137EC-BCE7-40D2-B64F-FBDA8047A32A}" type="slidenum">
              <a:rPr lang="el-GR" altLang="el-GR" smtClean="0">
                <a:solidFill>
                  <a:prstClr val="white"/>
                </a:solidFill>
              </a:rPr>
              <a:pPr/>
              <a:t>‹#›</a:t>
            </a:fld>
            <a:endParaRPr lang="el-GR" altLang="el-GR" dirty="0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404797" y="396149"/>
            <a:ext cx="1482403" cy="3631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100" b="1" spc="80" dirty="0">
                <a:solidFill>
                  <a:prstClr val="white"/>
                </a:solidFill>
              </a:rPr>
              <a:t>ΓΡΑΜΜΑΤΕΙΑ </a:t>
            </a:r>
          </a:p>
          <a:p>
            <a:pPr>
              <a:lnSpc>
                <a:spcPct val="80000"/>
              </a:lnSpc>
            </a:pPr>
            <a:r>
              <a:rPr lang="el-GR" altLang="el-GR" sz="1100" b="1" spc="80" dirty="0">
                <a:solidFill>
                  <a:prstClr val="white"/>
                </a:solidFill>
              </a:rPr>
              <a:t>ΠΡΟΓΡΑΜΜΑΤΟΣ</a:t>
            </a:r>
          </a:p>
        </p:txBody>
      </p:sp>
      <p:cxnSp>
        <p:nvCxnSpPr>
          <p:cNvPr id="19" name="Ευθεία γραμμή σύνδεσης 18"/>
          <p:cNvCxnSpPr/>
          <p:nvPr/>
        </p:nvCxnSpPr>
        <p:spPr>
          <a:xfrm flipV="1">
            <a:off x="769259" y="2097629"/>
            <a:ext cx="1800000" cy="0"/>
          </a:xfrm>
          <a:prstGeom prst="line">
            <a:avLst/>
          </a:prstGeom>
          <a:ln w="508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2261346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Κεφαλίδα ενότητας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8"/>
          <p:cNvSpPr/>
          <p:nvPr/>
        </p:nvSpPr>
        <p:spPr>
          <a:xfrm flipV="1">
            <a:off x="9525" y="6350"/>
            <a:ext cx="1217295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2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7" name="Straight Connector 9"/>
          <p:cNvCxnSpPr/>
          <p:nvPr/>
        </p:nvCxnSpPr>
        <p:spPr>
          <a:xfrm flipV="1">
            <a:off x="0" y="6350"/>
            <a:ext cx="12182475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Εικόνα 10"/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9922" y="109702"/>
            <a:ext cx="2164328" cy="756000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570968" y="69844"/>
            <a:ext cx="1008000" cy="1008000"/>
          </a:xfrm>
          <a:prstGeom prst="rect">
            <a:avLst/>
          </a:prstGeom>
        </p:spPr>
      </p:pic>
      <p:cxnSp>
        <p:nvCxnSpPr>
          <p:cNvPr id="16" name="Ευθεία γραμμή σύνδεσης 15"/>
          <p:cNvCxnSpPr/>
          <p:nvPr/>
        </p:nvCxnSpPr>
        <p:spPr>
          <a:xfrm flipV="1">
            <a:off x="2224290" y="554636"/>
            <a:ext cx="7200000" cy="0"/>
          </a:xfrm>
          <a:prstGeom prst="line">
            <a:avLst/>
          </a:prstGeom>
          <a:ln w="1270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404797" y="396149"/>
            <a:ext cx="1482403" cy="3631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100" b="1" spc="80" dirty="0">
                <a:solidFill>
                  <a:prstClr val="white"/>
                </a:solidFill>
              </a:rPr>
              <a:t>ΓΡΑΜΜΑΤΕΙΑ </a:t>
            </a:r>
          </a:p>
          <a:p>
            <a:pPr>
              <a:lnSpc>
                <a:spcPct val="80000"/>
              </a:lnSpc>
            </a:pPr>
            <a:r>
              <a:rPr lang="el-GR" altLang="el-GR" sz="1100" b="1" spc="80" dirty="0">
                <a:solidFill>
                  <a:prstClr val="white"/>
                </a:solidFill>
              </a:rPr>
              <a:t>ΠΡΟΓΡΑΜΜΑΤΟΣ</a:t>
            </a:r>
          </a:p>
        </p:txBody>
      </p:sp>
      <p:sp>
        <p:nvSpPr>
          <p:cNvPr id="14" name="Title 6"/>
          <p:cNvSpPr>
            <a:spLocks noGrp="1"/>
          </p:cNvSpPr>
          <p:nvPr>
            <p:ph type="title"/>
          </p:nvPr>
        </p:nvSpPr>
        <p:spPr>
          <a:xfrm>
            <a:off x="609600" y="773985"/>
            <a:ext cx="10972800" cy="1103312"/>
          </a:xfrm>
        </p:spPr>
        <p:txBody>
          <a:bodyPr numCol="1"/>
          <a:lstStyle>
            <a:lvl1pPr marL="87313" indent="0">
              <a:lnSpc>
                <a:spcPct val="90000"/>
              </a:lnSpc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609600" y="2199860"/>
            <a:ext cx="10972800" cy="3972339"/>
          </a:xfrm>
        </p:spPr>
        <p:txBody>
          <a:bodyPr numCol="1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  <a:endParaRPr lang="en-US" dirty="0"/>
          </a:p>
        </p:txBody>
      </p:sp>
      <p:sp>
        <p:nvSpPr>
          <p:cNvPr id="20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1520000" y="6480000"/>
            <a:ext cx="671513" cy="301625"/>
          </a:xfrm>
        </p:spPr>
        <p:txBody>
          <a:bodyPr numCol="1"/>
          <a:lstStyle>
            <a:lvl1pPr>
              <a:defRPr/>
            </a:lvl1pPr>
          </a:lstStyle>
          <a:p>
            <a:fld id="{85631D24-CC5C-46E4-ADA6-B17A76830D2F}" type="slidenum">
              <a:rPr lang="el-GR" altLang="el-GR" smtClean="0">
                <a:solidFill>
                  <a:prstClr val="white"/>
                </a:solidFill>
              </a:rPr>
              <a:pPr/>
              <a:t>‹#›</a:t>
            </a:fld>
            <a:endParaRPr lang="el-GR" altLang="el-GR">
              <a:solidFill>
                <a:prstClr val="white"/>
              </a:solidFill>
            </a:endParaRPr>
          </a:p>
        </p:txBody>
      </p:sp>
      <p:cxnSp>
        <p:nvCxnSpPr>
          <p:cNvPr id="17" name="Ευθεία γραμμή σύνδεσης 16"/>
          <p:cNvCxnSpPr/>
          <p:nvPr/>
        </p:nvCxnSpPr>
        <p:spPr>
          <a:xfrm flipH="1" flipV="1">
            <a:off x="604837" y="845892"/>
            <a:ext cx="2" cy="900000"/>
          </a:xfrm>
          <a:prstGeom prst="line">
            <a:avLst/>
          </a:prstGeom>
          <a:ln w="635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2383172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FE8C6C-61E2-4562-83B0-73E3E7DA1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numCol="1"/>
          <a:lstStyle/>
          <a:p>
            <a:r>
              <a:rPr lang="en-US"/>
              <a:t>Click to edit Master title style</a:t>
            </a:r>
            <a:endParaRPr lang="en-GB" alt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F1E827A-B58C-44DF-9915-EC0E032665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A8FDFF3-2296-47FB-B5D1-60EFB479CE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alt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3B6B82DC-A333-4BAB-A5F3-7E7E8833CA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50006A5C-4A20-4955-AADC-4118693FA8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alt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2AB7774-9E38-488C-8699-9CE3F2B6F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7F1419E4-5FAE-4850-863A-BC0FCB8EF6C0}" type="datetimeFigureOut">
              <a:rPr lang="en-GB" altLang="en-GB" smtClean="0"/>
              <a:pPr/>
              <a:t>02/03/2021</a:t>
            </a:fld>
            <a:endParaRPr lang="en-GB" alt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AF0D51D-857C-42FB-82F4-FCCBC2E88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GB" alt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6A5741A1-C54C-4748-8406-3062EB4A4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93596DC8-633E-466F-8C14-A0AA46E22FD0}" type="slidenum">
              <a:rPr lang="en-GB" altLang="en-GB" smtClean="0"/>
              <a:pPr/>
              <a:t>‹#›</a:t>
            </a:fld>
            <a:endParaRPr lang="en-GB" altLang="en-GB"/>
          </a:p>
        </p:txBody>
      </p:sp>
    </p:spTree>
    <p:extLst>
      <p:ext uri="{BB962C8B-B14F-4D97-AF65-F5344CB8AC3E}">
        <p14:creationId xmlns:p14="http://schemas.microsoft.com/office/powerpoint/2010/main" xmlns="" val="358222115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8"/>
          <p:cNvSpPr/>
          <p:nvPr/>
        </p:nvSpPr>
        <p:spPr>
          <a:xfrm flipV="1">
            <a:off x="9525" y="6350"/>
            <a:ext cx="1217295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7" name="Straight Connector 9"/>
          <p:cNvCxnSpPr/>
          <p:nvPr/>
        </p:nvCxnSpPr>
        <p:spPr>
          <a:xfrm flipV="1">
            <a:off x="0" y="6350"/>
            <a:ext cx="12182475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Εικόνα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9922" y="109702"/>
            <a:ext cx="2164328" cy="756000"/>
          </a:xfrm>
          <a:prstGeom prst="rect">
            <a:avLst/>
          </a:prstGeom>
        </p:spPr>
      </p:pic>
      <p:cxnSp>
        <p:nvCxnSpPr>
          <p:cNvPr id="16" name="Ευθεία γραμμή σύνδεσης 15"/>
          <p:cNvCxnSpPr/>
          <p:nvPr/>
        </p:nvCxnSpPr>
        <p:spPr>
          <a:xfrm flipV="1">
            <a:off x="2224290" y="554636"/>
            <a:ext cx="7200000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404797" y="396149"/>
            <a:ext cx="1482403" cy="3631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100" b="1" spc="80" dirty="0">
                <a:solidFill>
                  <a:srgbClr val="1F497D"/>
                </a:solidFill>
              </a:rPr>
              <a:t>ΓΡΑΜΜΑΤΕΙΑ </a:t>
            </a:r>
          </a:p>
          <a:p>
            <a:pPr>
              <a:lnSpc>
                <a:spcPct val="80000"/>
              </a:lnSpc>
            </a:pPr>
            <a:r>
              <a:rPr lang="el-GR" altLang="el-GR" sz="1100" b="1" spc="80" dirty="0">
                <a:solidFill>
                  <a:srgbClr val="1F497D"/>
                </a:solidFill>
              </a:rPr>
              <a:t>ΠΡΟΓΡΑΜΜΑΤΟΣ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609600" y="2199860"/>
            <a:ext cx="10972800" cy="3972339"/>
          </a:xfrm>
        </p:spPr>
        <p:txBody>
          <a:bodyPr numCol="1"/>
          <a:lstStyle>
            <a:lvl1pPr>
              <a:defRPr sz="20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1800"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  <a:endParaRPr lang="en-US" dirty="0"/>
          </a:p>
        </p:txBody>
      </p:sp>
      <p:cxnSp>
        <p:nvCxnSpPr>
          <p:cNvPr id="18" name="Ευθεία γραμμή σύνδεσης 17"/>
          <p:cNvCxnSpPr/>
          <p:nvPr/>
        </p:nvCxnSpPr>
        <p:spPr>
          <a:xfrm flipV="1">
            <a:off x="769259" y="1830697"/>
            <a:ext cx="1800000" cy="0"/>
          </a:xfrm>
          <a:prstGeom prst="line">
            <a:avLst/>
          </a:prstGeom>
          <a:ln w="508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9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1520000" y="6480000"/>
            <a:ext cx="671513" cy="301625"/>
          </a:xfrm>
        </p:spPr>
        <p:txBody>
          <a:bodyPr numCol="1"/>
          <a:lstStyle>
            <a:lvl1pPr>
              <a:defRPr/>
            </a:lvl1pPr>
          </a:lstStyle>
          <a:p>
            <a:fld id="{85631D24-CC5C-46E4-ADA6-B17A76830D2F}" type="slidenum">
              <a:rPr lang="el-GR" altLang="el-GR" smtClean="0">
                <a:solidFill>
                  <a:prstClr val="black"/>
                </a:solidFill>
              </a:rPr>
              <a:pPr/>
              <a:t>‹#›</a:t>
            </a:fld>
            <a:endParaRPr lang="el-GR" altLang="el-GR">
              <a:solidFill>
                <a:prstClr val="black"/>
              </a:solidFill>
            </a:endParaRPr>
          </a:p>
        </p:txBody>
      </p:sp>
      <p:pic>
        <p:nvPicPr>
          <p:cNvPr id="20" name="Εικόνα 19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sharpenSoften amount="-25000"/>
                    </a14:imgEffect>
                    <a14:imgEffect>
                      <a14:saturation sat="33000"/>
                    </a14:imgEffect>
                    <a14:imgEffect>
                      <a14:brightnessContrast bright="-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578365" y="90000"/>
            <a:ext cx="972000" cy="97200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0404797" y="396149"/>
            <a:ext cx="1482403" cy="3631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100" b="1" spc="80" dirty="0">
                <a:solidFill>
                  <a:srgbClr val="1F497D"/>
                </a:solidFill>
              </a:rPr>
              <a:t>ΓΡΑΜΜΑΤΕΙΑ </a:t>
            </a:r>
          </a:p>
          <a:p>
            <a:pPr>
              <a:lnSpc>
                <a:spcPct val="80000"/>
              </a:lnSpc>
            </a:pPr>
            <a:r>
              <a:rPr lang="el-GR" altLang="el-GR" sz="1100" b="1" spc="80" dirty="0">
                <a:solidFill>
                  <a:srgbClr val="1F497D"/>
                </a:solidFill>
              </a:rPr>
              <a:t>ΠΡΟΓΡΑΜΜΑΤΟΣ</a:t>
            </a:r>
          </a:p>
        </p:txBody>
      </p:sp>
      <p:pic>
        <p:nvPicPr>
          <p:cNvPr id="23" name="Εικόνα 22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sharpenSoften amount="-25000"/>
                    </a14:imgEffect>
                    <a14:imgEffect>
                      <a14:saturation sat="33000"/>
                    </a14:imgEffect>
                    <a14:imgEffect>
                      <a14:brightnessContrast bright="-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578365" y="90000"/>
            <a:ext cx="972000" cy="972000"/>
          </a:xfrm>
          <a:prstGeom prst="rect">
            <a:avLst/>
          </a:prstGeom>
        </p:spPr>
      </p:pic>
      <p:sp>
        <p:nvSpPr>
          <p:cNvPr id="25" name="Title 6"/>
          <p:cNvSpPr>
            <a:spLocks noGrp="1"/>
          </p:cNvSpPr>
          <p:nvPr>
            <p:ph type="title"/>
          </p:nvPr>
        </p:nvSpPr>
        <p:spPr>
          <a:xfrm>
            <a:off x="609600" y="845892"/>
            <a:ext cx="10972800" cy="900000"/>
          </a:xfrm>
        </p:spPr>
        <p:txBody>
          <a:bodyPr numCol="1"/>
          <a:lstStyle>
            <a:lvl1pPr marL="87313" indent="0">
              <a:defRPr sz="3200" b="1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817562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4_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8"/>
          <p:cNvSpPr/>
          <p:nvPr/>
        </p:nvSpPr>
        <p:spPr>
          <a:xfrm flipV="1">
            <a:off x="9525" y="6350"/>
            <a:ext cx="1217295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7" name="Straight Connector 9"/>
          <p:cNvCxnSpPr/>
          <p:nvPr/>
        </p:nvCxnSpPr>
        <p:spPr>
          <a:xfrm flipV="1">
            <a:off x="0" y="6350"/>
            <a:ext cx="12182475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Εικόνα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9922" y="109702"/>
            <a:ext cx="2164328" cy="756000"/>
          </a:xfrm>
          <a:prstGeom prst="rect">
            <a:avLst/>
          </a:prstGeom>
        </p:spPr>
      </p:pic>
      <p:cxnSp>
        <p:nvCxnSpPr>
          <p:cNvPr id="16" name="Ευθεία γραμμή σύνδεσης 15"/>
          <p:cNvCxnSpPr/>
          <p:nvPr/>
        </p:nvCxnSpPr>
        <p:spPr>
          <a:xfrm flipV="1">
            <a:off x="2224290" y="554636"/>
            <a:ext cx="7200000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404797" y="396149"/>
            <a:ext cx="1482403" cy="3631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100" b="1" spc="80" dirty="0">
                <a:solidFill>
                  <a:srgbClr val="1F497D"/>
                </a:solidFill>
              </a:rPr>
              <a:t>ΓΡΑΜΜΑΤΕΙΑ </a:t>
            </a:r>
          </a:p>
          <a:p>
            <a:pPr>
              <a:lnSpc>
                <a:spcPct val="80000"/>
              </a:lnSpc>
            </a:pPr>
            <a:r>
              <a:rPr lang="el-GR" altLang="el-GR" sz="1100" b="1" spc="80" dirty="0">
                <a:solidFill>
                  <a:srgbClr val="1F497D"/>
                </a:solidFill>
              </a:rPr>
              <a:t>ΠΡΟΓΡΑΜΜΑΤΟΣ</a:t>
            </a:r>
          </a:p>
        </p:txBody>
      </p:sp>
      <p:sp>
        <p:nvSpPr>
          <p:cNvPr id="14" name="Title 6"/>
          <p:cNvSpPr>
            <a:spLocks noGrp="1"/>
          </p:cNvSpPr>
          <p:nvPr>
            <p:ph type="title"/>
          </p:nvPr>
        </p:nvSpPr>
        <p:spPr>
          <a:xfrm>
            <a:off x="609600" y="845892"/>
            <a:ext cx="10972800" cy="900000"/>
          </a:xfrm>
        </p:spPr>
        <p:txBody>
          <a:bodyPr numCol="1"/>
          <a:lstStyle>
            <a:lvl1pPr marL="87313" indent="0">
              <a:defRPr sz="3200" b="1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609600" y="2199860"/>
            <a:ext cx="10972800" cy="3972339"/>
          </a:xfrm>
        </p:spPr>
        <p:txBody>
          <a:bodyPr numCol="1"/>
          <a:lstStyle>
            <a:lvl1pPr>
              <a:defRPr sz="20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1800"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  <a:endParaRPr lang="en-US" dirty="0"/>
          </a:p>
        </p:txBody>
      </p:sp>
      <p:cxnSp>
        <p:nvCxnSpPr>
          <p:cNvPr id="18" name="Ευθεία γραμμή σύνδεσης 17"/>
          <p:cNvCxnSpPr/>
          <p:nvPr/>
        </p:nvCxnSpPr>
        <p:spPr>
          <a:xfrm flipH="1" flipV="1">
            <a:off x="604837" y="845892"/>
            <a:ext cx="2" cy="900000"/>
          </a:xfrm>
          <a:prstGeom prst="line">
            <a:avLst/>
          </a:prstGeom>
          <a:ln w="635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9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1520000" y="6480000"/>
            <a:ext cx="671513" cy="301625"/>
          </a:xfrm>
        </p:spPr>
        <p:txBody>
          <a:bodyPr numCol="1"/>
          <a:lstStyle>
            <a:lvl1pPr>
              <a:defRPr/>
            </a:lvl1pPr>
          </a:lstStyle>
          <a:p>
            <a:fld id="{85631D24-CC5C-46E4-ADA6-B17A76830D2F}" type="slidenum">
              <a:rPr lang="el-GR" altLang="el-GR" smtClean="0">
                <a:solidFill>
                  <a:prstClr val="black"/>
                </a:solidFill>
              </a:rPr>
              <a:pPr/>
              <a:t>‹#›</a:t>
            </a:fld>
            <a:endParaRPr lang="el-GR" altLang="el-GR">
              <a:solidFill>
                <a:prstClr val="black"/>
              </a:solidFill>
            </a:endParaRPr>
          </a:p>
        </p:txBody>
      </p:sp>
      <p:pic>
        <p:nvPicPr>
          <p:cNvPr id="20" name="Εικόνα 19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sharpenSoften amount="-25000"/>
                    </a14:imgEffect>
                    <a14:imgEffect>
                      <a14:saturation sat="33000"/>
                    </a14:imgEffect>
                    <a14:imgEffect>
                      <a14:brightnessContrast bright="-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578365" y="90000"/>
            <a:ext cx="972000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346184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6_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8"/>
          <p:cNvSpPr/>
          <p:nvPr/>
        </p:nvSpPr>
        <p:spPr>
          <a:xfrm flipV="1">
            <a:off x="9525" y="6350"/>
            <a:ext cx="1217295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7" name="Straight Connector 9"/>
          <p:cNvCxnSpPr/>
          <p:nvPr/>
        </p:nvCxnSpPr>
        <p:spPr>
          <a:xfrm flipV="1">
            <a:off x="0" y="6350"/>
            <a:ext cx="12182475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Ευθεία γραμμή σύνδεσης 15"/>
          <p:cNvCxnSpPr/>
          <p:nvPr/>
        </p:nvCxnSpPr>
        <p:spPr>
          <a:xfrm flipV="1">
            <a:off x="2224290" y="554636"/>
            <a:ext cx="7200000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1520000" y="6480000"/>
            <a:ext cx="671513" cy="301625"/>
          </a:xfrm>
        </p:spPr>
        <p:txBody>
          <a:bodyPr numCol="1"/>
          <a:lstStyle>
            <a:lvl1pPr>
              <a:defRPr/>
            </a:lvl1pPr>
          </a:lstStyle>
          <a:p>
            <a:fld id="{85631D24-CC5C-46E4-ADA6-B17A76830D2F}" type="slidenum">
              <a:rPr lang="el-GR" altLang="el-GR" smtClean="0">
                <a:solidFill>
                  <a:prstClr val="black"/>
                </a:solidFill>
              </a:rPr>
              <a:pPr/>
              <a:t>‹#›</a:t>
            </a:fld>
            <a:endParaRPr lang="el-GR" altLang="el-GR">
              <a:solidFill>
                <a:prstClr val="black"/>
              </a:solidFill>
            </a:endParaRPr>
          </a:p>
        </p:txBody>
      </p:sp>
      <p:cxnSp>
        <p:nvCxnSpPr>
          <p:cNvPr id="17" name="Straight Connector 10"/>
          <p:cNvCxnSpPr/>
          <p:nvPr/>
        </p:nvCxnSpPr>
        <p:spPr>
          <a:xfrm flipH="1" flipV="1">
            <a:off x="7938052" y="6350"/>
            <a:ext cx="4244424" cy="2185573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2423110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8_Κεφαλίδα ενότητα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8"/>
          <p:cNvSpPr/>
          <p:nvPr/>
        </p:nvSpPr>
        <p:spPr>
          <a:xfrm flipV="1">
            <a:off x="9525" y="6350"/>
            <a:ext cx="1217295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7" name="Straight Connector 9"/>
          <p:cNvCxnSpPr/>
          <p:nvPr/>
        </p:nvCxnSpPr>
        <p:spPr>
          <a:xfrm flipV="1">
            <a:off x="0" y="6350"/>
            <a:ext cx="12182475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Εικόνα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9922" y="109702"/>
            <a:ext cx="2164328" cy="756000"/>
          </a:xfrm>
          <a:prstGeom prst="rect">
            <a:avLst/>
          </a:prstGeom>
        </p:spPr>
      </p:pic>
      <p:cxnSp>
        <p:nvCxnSpPr>
          <p:cNvPr id="16" name="Ευθεία γραμμή σύνδεσης 15"/>
          <p:cNvCxnSpPr/>
          <p:nvPr/>
        </p:nvCxnSpPr>
        <p:spPr>
          <a:xfrm flipV="1">
            <a:off x="2224290" y="554636"/>
            <a:ext cx="7200000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404797" y="396149"/>
            <a:ext cx="1482403" cy="3631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100" b="1" spc="80" dirty="0">
                <a:solidFill>
                  <a:srgbClr val="1F497D"/>
                </a:solidFill>
              </a:rPr>
              <a:t>ΓΡΑΜΜΑΤΕΙΑ </a:t>
            </a:r>
          </a:p>
          <a:p>
            <a:pPr>
              <a:lnSpc>
                <a:spcPct val="80000"/>
              </a:lnSpc>
            </a:pPr>
            <a:r>
              <a:rPr lang="el-GR" altLang="el-GR" sz="1100" b="1" spc="80" dirty="0">
                <a:solidFill>
                  <a:srgbClr val="1F497D"/>
                </a:solidFill>
              </a:rPr>
              <a:t>ΠΡΟΓΡΑΜΜΑΤΟΣ</a:t>
            </a:r>
          </a:p>
        </p:txBody>
      </p:sp>
      <p:sp>
        <p:nvSpPr>
          <p:cNvPr id="14" name="Title 6"/>
          <p:cNvSpPr>
            <a:spLocks noGrp="1"/>
          </p:cNvSpPr>
          <p:nvPr>
            <p:ph type="title"/>
          </p:nvPr>
        </p:nvSpPr>
        <p:spPr>
          <a:xfrm>
            <a:off x="609600" y="962667"/>
            <a:ext cx="10972800" cy="1103312"/>
          </a:xfrm>
        </p:spPr>
        <p:txBody>
          <a:bodyPr numCol="1"/>
          <a:lstStyle>
            <a:lvl1pPr>
              <a:defRPr sz="3600" b="1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609600" y="2199860"/>
            <a:ext cx="10972800" cy="3972339"/>
          </a:xfrm>
        </p:spPr>
        <p:txBody>
          <a:bodyPr numCol="1"/>
          <a:lstStyle>
            <a:lvl1pPr>
              <a:defRPr sz="2000"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 sz="1800"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  <a:endParaRPr lang="en-US" dirty="0"/>
          </a:p>
        </p:txBody>
      </p:sp>
      <p:sp>
        <p:nvSpPr>
          <p:cNvPr id="19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1520000" y="6480000"/>
            <a:ext cx="671513" cy="301625"/>
          </a:xfrm>
        </p:spPr>
        <p:txBody>
          <a:bodyPr numCol="1"/>
          <a:lstStyle>
            <a:lvl1pPr>
              <a:defRPr/>
            </a:lvl1pPr>
          </a:lstStyle>
          <a:p>
            <a:fld id="{85631D24-CC5C-46E4-ADA6-B17A76830D2F}" type="slidenum">
              <a:rPr lang="el-GR" altLang="el-GR" smtClean="0">
                <a:solidFill>
                  <a:prstClr val="black"/>
                </a:solidFill>
              </a:rPr>
              <a:pPr/>
              <a:t>‹#›</a:t>
            </a:fld>
            <a:endParaRPr lang="el-GR" altLang="el-GR">
              <a:solidFill>
                <a:prstClr val="black"/>
              </a:solidFill>
            </a:endParaRPr>
          </a:p>
        </p:txBody>
      </p:sp>
      <p:pic>
        <p:nvPicPr>
          <p:cNvPr id="20" name="Εικόνα 19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sharpenSoften amount="-25000"/>
                    </a14:imgEffect>
                    <a14:imgEffect>
                      <a14:saturation sat="33000"/>
                    </a14:imgEffect>
                    <a14:imgEffect>
                      <a14:brightnessContrast bright="-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578365" y="90000"/>
            <a:ext cx="972000" cy="972000"/>
          </a:xfrm>
          <a:prstGeom prst="rect">
            <a:avLst/>
          </a:prstGeom>
        </p:spPr>
      </p:pic>
      <p:cxnSp>
        <p:nvCxnSpPr>
          <p:cNvPr id="17" name="Straight Connector 10"/>
          <p:cNvCxnSpPr/>
          <p:nvPr/>
        </p:nvCxnSpPr>
        <p:spPr>
          <a:xfrm flipH="1" flipV="1">
            <a:off x="7938052" y="6350"/>
            <a:ext cx="4244424" cy="2185573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0404797" y="396149"/>
            <a:ext cx="1482403" cy="3631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100" b="1" spc="80" dirty="0">
                <a:solidFill>
                  <a:srgbClr val="1F497D"/>
                </a:solidFill>
              </a:rPr>
              <a:t>ΓΡΑΜΜΑΤΕΙΑ </a:t>
            </a:r>
          </a:p>
          <a:p>
            <a:pPr>
              <a:lnSpc>
                <a:spcPct val="80000"/>
              </a:lnSpc>
            </a:pPr>
            <a:r>
              <a:rPr lang="el-GR" altLang="el-GR" sz="1100" b="1" spc="80" dirty="0">
                <a:solidFill>
                  <a:srgbClr val="1F497D"/>
                </a:solidFill>
              </a:rPr>
              <a:t>ΠΡΟΓΡΑΜΜΑΤΟΣ</a:t>
            </a:r>
          </a:p>
        </p:txBody>
      </p:sp>
      <p:cxnSp>
        <p:nvCxnSpPr>
          <p:cNvPr id="18" name="Ευθεία γραμμή σύνδεσης 17"/>
          <p:cNvCxnSpPr/>
          <p:nvPr/>
        </p:nvCxnSpPr>
        <p:spPr>
          <a:xfrm flipV="1">
            <a:off x="769259" y="2097629"/>
            <a:ext cx="1800000" cy="0"/>
          </a:xfrm>
          <a:prstGeom prst="line">
            <a:avLst/>
          </a:prstGeom>
          <a:ln w="508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21" name="Εικόνα 20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sharpenSoften amount="-25000"/>
                    </a14:imgEffect>
                    <a14:imgEffect>
                      <a14:saturation sat="33000"/>
                    </a14:imgEffect>
                    <a14:imgEffect>
                      <a14:brightnessContrast bright="-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578365" y="90000"/>
            <a:ext cx="972000" cy="972000"/>
          </a:xfrm>
          <a:prstGeom prst="rect">
            <a:avLst/>
          </a:prstGeom>
        </p:spPr>
      </p:pic>
      <p:cxnSp>
        <p:nvCxnSpPr>
          <p:cNvPr id="22" name="Straight Connector 10"/>
          <p:cNvCxnSpPr/>
          <p:nvPr/>
        </p:nvCxnSpPr>
        <p:spPr>
          <a:xfrm flipH="1" flipV="1">
            <a:off x="7938052" y="6350"/>
            <a:ext cx="4244424" cy="2185573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7096527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0_Κεφαλίδα ενότητας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8"/>
          <p:cNvSpPr/>
          <p:nvPr/>
        </p:nvSpPr>
        <p:spPr>
          <a:xfrm flipV="1">
            <a:off x="9525" y="6350"/>
            <a:ext cx="1217295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7" name="Straight Connector 9"/>
          <p:cNvCxnSpPr/>
          <p:nvPr/>
        </p:nvCxnSpPr>
        <p:spPr>
          <a:xfrm flipV="1">
            <a:off x="0" y="6350"/>
            <a:ext cx="12182475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Εικόνα 10"/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9922" y="109702"/>
            <a:ext cx="2164328" cy="756000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570968" y="69844"/>
            <a:ext cx="1008000" cy="1008000"/>
          </a:xfrm>
          <a:prstGeom prst="rect">
            <a:avLst/>
          </a:prstGeom>
        </p:spPr>
      </p:pic>
      <p:cxnSp>
        <p:nvCxnSpPr>
          <p:cNvPr id="16" name="Ευθεία γραμμή σύνδεσης 15"/>
          <p:cNvCxnSpPr/>
          <p:nvPr/>
        </p:nvCxnSpPr>
        <p:spPr>
          <a:xfrm flipV="1">
            <a:off x="2224290" y="554636"/>
            <a:ext cx="7200000" cy="0"/>
          </a:xfrm>
          <a:prstGeom prst="line">
            <a:avLst/>
          </a:prstGeom>
          <a:ln w="1270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404797" y="396149"/>
            <a:ext cx="1482403" cy="3631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100" spc="80" dirty="0">
                <a:solidFill>
                  <a:prstClr val="white"/>
                </a:solidFill>
              </a:rPr>
              <a:t>ΓΡΑΜΜΑΤΕΙΑ </a:t>
            </a:r>
          </a:p>
          <a:p>
            <a:pPr>
              <a:lnSpc>
                <a:spcPct val="80000"/>
              </a:lnSpc>
            </a:pPr>
            <a:r>
              <a:rPr lang="el-GR" altLang="el-GR" sz="1100" b="1" spc="80" dirty="0">
                <a:solidFill>
                  <a:prstClr val="white"/>
                </a:solidFill>
              </a:rPr>
              <a:t>ΠΡΟΓΡΑΜΜΑΤΟΣ</a:t>
            </a:r>
          </a:p>
        </p:txBody>
      </p:sp>
      <p:sp>
        <p:nvSpPr>
          <p:cNvPr id="14" name="Title 6"/>
          <p:cNvSpPr>
            <a:spLocks noGrp="1"/>
          </p:cNvSpPr>
          <p:nvPr>
            <p:ph type="title"/>
          </p:nvPr>
        </p:nvSpPr>
        <p:spPr>
          <a:xfrm>
            <a:off x="609600" y="962667"/>
            <a:ext cx="10972800" cy="1103312"/>
          </a:xfrm>
        </p:spPr>
        <p:txBody>
          <a:bodyPr numCol="1"/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609600" y="2199860"/>
            <a:ext cx="10972800" cy="3972339"/>
          </a:xfrm>
        </p:spPr>
        <p:txBody>
          <a:bodyPr numCol="1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  <a:endParaRPr lang="en-US" dirty="0"/>
          </a:p>
        </p:txBody>
      </p:sp>
      <p:sp>
        <p:nvSpPr>
          <p:cNvPr id="19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1520000" y="6480000"/>
            <a:ext cx="671513" cy="301625"/>
          </a:xfrm>
        </p:spPr>
        <p:txBody>
          <a:bodyPr numCol="1"/>
          <a:lstStyle>
            <a:lvl1pPr>
              <a:defRPr/>
            </a:lvl1pPr>
          </a:lstStyle>
          <a:p>
            <a:fld id="{85631D24-CC5C-46E4-ADA6-B17A76830D2F}" type="slidenum">
              <a:rPr lang="el-GR" altLang="el-GR" smtClean="0">
                <a:solidFill>
                  <a:prstClr val="white"/>
                </a:solidFill>
              </a:rPr>
              <a:pPr/>
              <a:t>‹#›</a:t>
            </a:fld>
            <a:endParaRPr lang="el-GR" altLang="el-GR">
              <a:solidFill>
                <a:prstClr val="white"/>
              </a:solidFill>
            </a:endParaRPr>
          </a:p>
        </p:txBody>
      </p:sp>
      <p:cxnSp>
        <p:nvCxnSpPr>
          <p:cNvPr id="17" name="Straight Connector 10"/>
          <p:cNvCxnSpPr/>
          <p:nvPr/>
        </p:nvCxnSpPr>
        <p:spPr>
          <a:xfrm flipH="1" flipV="1">
            <a:off x="7938052" y="6350"/>
            <a:ext cx="4244424" cy="2185573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0404797" y="396149"/>
            <a:ext cx="1482403" cy="3631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100" spc="80" dirty="0">
                <a:solidFill>
                  <a:prstClr val="white"/>
                </a:solidFill>
              </a:rPr>
              <a:t>ΓΡΑΜΜΑΤΕΙΑ </a:t>
            </a:r>
          </a:p>
          <a:p>
            <a:pPr>
              <a:lnSpc>
                <a:spcPct val="80000"/>
              </a:lnSpc>
            </a:pPr>
            <a:r>
              <a:rPr lang="el-GR" altLang="el-GR" sz="1100" b="1" spc="80" dirty="0">
                <a:solidFill>
                  <a:prstClr val="white"/>
                </a:solidFill>
              </a:rPr>
              <a:t>ΠΡΟΓΡΑΜΜΑΤΟΣ</a:t>
            </a:r>
          </a:p>
        </p:txBody>
      </p:sp>
      <p:cxnSp>
        <p:nvCxnSpPr>
          <p:cNvPr id="20" name="Ευθεία γραμμή σύνδεσης 19"/>
          <p:cNvCxnSpPr/>
          <p:nvPr/>
        </p:nvCxnSpPr>
        <p:spPr>
          <a:xfrm flipV="1">
            <a:off x="769259" y="2097629"/>
            <a:ext cx="1800000" cy="0"/>
          </a:xfrm>
          <a:prstGeom prst="line">
            <a:avLst/>
          </a:prstGeom>
          <a:ln w="50800">
            <a:solidFill>
              <a:schemeClr val="bg2"/>
            </a:solidFill>
          </a:ln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" name="Straight Connector 10"/>
          <p:cNvCxnSpPr/>
          <p:nvPr/>
        </p:nvCxnSpPr>
        <p:spPr>
          <a:xfrm flipH="1" flipV="1">
            <a:off x="7938052" y="6350"/>
            <a:ext cx="4244424" cy="2185573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1559959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8"/>
          <p:cNvSpPr/>
          <p:nvPr/>
        </p:nvSpPr>
        <p:spPr>
          <a:xfrm flipV="1">
            <a:off x="9525" y="6350"/>
            <a:ext cx="1217295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6" name="Straight Connector 10"/>
          <p:cNvCxnSpPr/>
          <p:nvPr/>
        </p:nvCxnSpPr>
        <p:spPr>
          <a:xfrm rot="10800000">
            <a:off x="8624888" y="9525"/>
            <a:ext cx="3563937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9"/>
          <p:cNvCxnSpPr/>
          <p:nvPr/>
        </p:nvCxnSpPr>
        <p:spPr>
          <a:xfrm flipV="1">
            <a:off x="0" y="6350"/>
            <a:ext cx="12182475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Εικόνα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60207" y="1679574"/>
            <a:ext cx="8271588" cy="2889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780110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Τίτλος και περιεχό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10972800" cy="4648200"/>
          </a:xfrm>
        </p:spPr>
        <p:txBody>
          <a:bodyPr numCol="1"/>
          <a:lstStyle/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943724" y="0"/>
            <a:ext cx="10972800" cy="1103312"/>
          </a:xfrm>
        </p:spPr>
        <p:txBody>
          <a:bodyPr numCol="1"/>
          <a:lstStyle/>
          <a:p>
            <a:r>
              <a:rPr lang="el-GR" altLang="el-GR"/>
              <a:t>Στυλ κύριου τίτλου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>
            <a:lvl1pPr>
              <a:defRPr/>
            </a:lvl1pPr>
          </a:lstStyle>
          <a:p>
            <a:fld id="{AEB09BFA-8904-481C-8E61-BF0D8F28A363}" type="datetime1">
              <a:rPr lang="el-GR" altLang="el-GR" smtClean="0">
                <a:solidFill>
                  <a:prstClr val="white"/>
                </a:solidFill>
              </a:rPr>
              <a:pPr/>
              <a:t>2/3/2021</a:t>
            </a:fld>
            <a:endParaRPr lang="el-GR" altLang="el-GR">
              <a:solidFill>
                <a:prstClr val="white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>
            <a:lvl1pPr>
              <a:defRPr/>
            </a:lvl1pPr>
          </a:lstStyle>
          <a:p>
            <a:endParaRPr lang="el-GR" altLang="el-GR">
              <a:solidFill>
                <a:prstClr val="white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>
            <a:lvl1pPr>
              <a:defRPr/>
            </a:lvl1pPr>
          </a:lstStyle>
          <a:p>
            <a:fld id="{85631D24-CC5C-46E4-ADA6-B17A76830D2F}" type="slidenum">
              <a:rPr lang="el-GR" altLang="el-GR" smtClean="0">
                <a:solidFill>
                  <a:prstClr val="white"/>
                </a:solidFill>
              </a:rPr>
              <a:pPr/>
              <a:t>‹#›</a:t>
            </a:fld>
            <a:endParaRPr lang="el-GR" altLang="el-G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424927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Τίτλος και περιεχόμενο">
    <p:bg>
      <p:bgPr>
        <a:solidFill>
          <a:srgbClr val="7F7F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10972800" cy="4648200"/>
          </a:xfrm>
        </p:spPr>
        <p:txBody>
          <a:bodyPr numCol="1"/>
          <a:lstStyle/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l-GR" altLang="el-GR"/>
              <a:t>Στυλ κύριου τίτλου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>
            <a:lvl1pPr>
              <a:defRPr/>
            </a:lvl1pPr>
          </a:lstStyle>
          <a:p>
            <a:fld id="{AEB09BFA-8904-481C-8E61-BF0D8F28A363}" type="datetime1">
              <a:rPr lang="el-GR" altLang="el-GR" smtClean="0">
                <a:solidFill>
                  <a:prstClr val="white"/>
                </a:solidFill>
              </a:rPr>
              <a:pPr/>
              <a:t>2/3/2021</a:t>
            </a:fld>
            <a:endParaRPr lang="el-GR" altLang="el-GR">
              <a:solidFill>
                <a:prstClr val="white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>
            <a:lvl1pPr>
              <a:defRPr/>
            </a:lvl1pPr>
          </a:lstStyle>
          <a:p>
            <a:endParaRPr lang="el-GR" altLang="el-GR">
              <a:solidFill>
                <a:prstClr val="white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>
            <a:lvl1pPr>
              <a:defRPr/>
            </a:lvl1pPr>
          </a:lstStyle>
          <a:p>
            <a:fld id="{85631D24-CC5C-46E4-ADA6-B17A76830D2F}" type="slidenum">
              <a:rPr lang="el-GR" altLang="el-GR" smtClean="0">
                <a:solidFill>
                  <a:prstClr val="white"/>
                </a:solidFill>
              </a:rPr>
              <a:pPr/>
              <a:t>‹#›</a:t>
            </a:fld>
            <a:endParaRPr lang="el-GR" altLang="el-G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53856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8_Κεφαλίδα ενότητας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8"/>
          <p:cNvSpPr/>
          <p:nvPr/>
        </p:nvSpPr>
        <p:spPr>
          <a:xfrm flipV="1">
            <a:off x="9525" y="6350"/>
            <a:ext cx="1217295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7" name="Straight Connector 9"/>
          <p:cNvCxnSpPr/>
          <p:nvPr/>
        </p:nvCxnSpPr>
        <p:spPr>
          <a:xfrm flipV="1">
            <a:off x="0" y="6350"/>
            <a:ext cx="12182475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Εικόνα 10"/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9922" y="109702"/>
            <a:ext cx="2164328" cy="756000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570968" y="69844"/>
            <a:ext cx="1008000" cy="1008000"/>
          </a:xfrm>
          <a:prstGeom prst="rect">
            <a:avLst/>
          </a:prstGeom>
        </p:spPr>
      </p:pic>
      <p:cxnSp>
        <p:nvCxnSpPr>
          <p:cNvPr id="16" name="Ευθεία γραμμή σύνδεσης 15"/>
          <p:cNvCxnSpPr/>
          <p:nvPr/>
        </p:nvCxnSpPr>
        <p:spPr>
          <a:xfrm flipV="1">
            <a:off x="2224290" y="554636"/>
            <a:ext cx="7200000" cy="0"/>
          </a:xfrm>
          <a:prstGeom prst="line">
            <a:avLst/>
          </a:prstGeom>
          <a:ln w="1270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404797" y="396149"/>
            <a:ext cx="1482403" cy="3631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100" b="1" spc="80" dirty="0">
                <a:solidFill>
                  <a:prstClr val="white"/>
                </a:solidFill>
              </a:rPr>
              <a:t>ΓΡΑΜΜΑΤΕΙΑ </a:t>
            </a:r>
          </a:p>
          <a:p>
            <a:pPr>
              <a:lnSpc>
                <a:spcPct val="80000"/>
              </a:lnSpc>
            </a:pPr>
            <a:r>
              <a:rPr lang="el-GR" altLang="el-GR" sz="1100" b="1" spc="80" dirty="0">
                <a:solidFill>
                  <a:prstClr val="white"/>
                </a:solidFill>
              </a:rPr>
              <a:t>ΠΡΟΓΡΑΜΜΑΤΟΣ</a:t>
            </a:r>
          </a:p>
        </p:txBody>
      </p:sp>
      <p:sp>
        <p:nvSpPr>
          <p:cNvPr id="14" name="Title 6"/>
          <p:cNvSpPr>
            <a:spLocks noGrp="1"/>
          </p:cNvSpPr>
          <p:nvPr>
            <p:ph type="title"/>
          </p:nvPr>
        </p:nvSpPr>
        <p:spPr>
          <a:xfrm>
            <a:off x="609600" y="962667"/>
            <a:ext cx="10972800" cy="1103312"/>
          </a:xfrm>
        </p:spPr>
        <p:txBody>
          <a:bodyPr numCol="1"/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609600" y="2740209"/>
            <a:ext cx="10972800" cy="3431990"/>
          </a:xfrm>
        </p:spPr>
        <p:txBody>
          <a:bodyPr numCol="1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  <a:endParaRPr lang="en-US" dirty="0"/>
          </a:p>
        </p:txBody>
      </p:sp>
      <p:cxnSp>
        <p:nvCxnSpPr>
          <p:cNvPr id="18" name="Ευθεία γραμμή σύνδεσης 17"/>
          <p:cNvCxnSpPr/>
          <p:nvPr/>
        </p:nvCxnSpPr>
        <p:spPr>
          <a:xfrm flipV="1">
            <a:off x="769259" y="2445970"/>
            <a:ext cx="1800000" cy="0"/>
          </a:xfrm>
          <a:prstGeom prst="line">
            <a:avLst/>
          </a:prstGeom>
          <a:ln w="50800">
            <a:solidFill>
              <a:schemeClr val="accent5"/>
            </a:solidFill>
          </a:ln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9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0940359" y="6365875"/>
            <a:ext cx="671513" cy="301625"/>
          </a:xfrm>
        </p:spPr>
        <p:txBody>
          <a:bodyPr numCol="1"/>
          <a:lstStyle>
            <a:lvl1pPr>
              <a:defRPr/>
            </a:lvl1pPr>
          </a:lstStyle>
          <a:p>
            <a:fld id="{85631D24-CC5C-46E4-ADA6-B17A76830D2F}" type="slidenum">
              <a:rPr lang="el-GR" altLang="el-GR" smtClean="0">
                <a:solidFill>
                  <a:prstClr val="white"/>
                </a:solidFill>
              </a:rPr>
              <a:pPr/>
              <a:t>‹#›</a:t>
            </a:fld>
            <a:endParaRPr lang="el-GR" altLang="el-GR">
              <a:solidFill>
                <a:prstClr val="white"/>
              </a:solidFill>
            </a:endParaRPr>
          </a:p>
        </p:txBody>
      </p:sp>
      <p:cxnSp>
        <p:nvCxnSpPr>
          <p:cNvPr id="17" name="Straight Connector 10"/>
          <p:cNvCxnSpPr/>
          <p:nvPr/>
        </p:nvCxnSpPr>
        <p:spPr>
          <a:xfrm flipH="1" flipV="1">
            <a:off x="7938052" y="6350"/>
            <a:ext cx="4244424" cy="2185573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6321374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_Κεφαλίδα ενότητας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8"/>
          <p:cNvSpPr/>
          <p:nvPr/>
        </p:nvSpPr>
        <p:spPr>
          <a:xfrm flipV="1">
            <a:off x="9525" y="6350"/>
            <a:ext cx="1217295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2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6" name="Straight Connector 10"/>
          <p:cNvCxnSpPr/>
          <p:nvPr/>
        </p:nvCxnSpPr>
        <p:spPr>
          <a:xfrm flipH="1" flipV="1">
            <a:off x="7938052" y="6350"/>
            <a:ext cx="4244424" cy="2185573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9"/>
          <p:cNvCxnSpPr/>
          <p:nvPr/>
        </p:nvCxnSpPr>
        <p:spPr>
          <a:xfrm flipV="1">
            <a:off x="0" y="6350"/>
            <a:ext cx="12182475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Εικόνα 10"/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9922" y="109702"/>
            <a:ext cx="2164328" cy="756000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570968" y="69844"/>
            <a:ext cx="1008000" cy="1008000"/>
          </a:xfrm>
          <a:prstGeom prst="rect">
            <a:avLst/>
          </a:prstGeom>
        </p:spPr>
      </p:pic>
      <p:cxnSp>
        <p:nvCxnSpPr>
          <p:cNvPr id="16" name="Ευθεία γραμμή σύνδεσης 15"/>
          <p:cNvCxnSpPr/>
          <p:nvPr/>
        </p:nvCxnSpPr>
        <p:spPr>
          <a:xfrm flipV="1">
            <a:off x="2224290" y="554636"/>
            <a:ext cx="7200000" cy="0"/>
          </a:xfrm>
          <a:prstGeom prst="line">
            <a:avLst/>
          </a:prstGeom>
          <a:ln w="1270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404797" y="396149"/>
            <a:ext cx="1482403" cy="3631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100" b="1" spc="80" dirty="0">
                <a:solidFill>
                  <a:prstClr val="white"/>
                </a:solidFill>
              </a:rPr>
              <a:t>ΓΡΑΜΜΑΤΕΙΑ </a:t>
            </a:r>
          </a:p>
          <a:p>
            <a:pPr>
              <a:lnSpc>
                <a:spcPct val="80000"/>
              </a:lnSpc>
            </a:pPr>
            <a:r>
              <a:rPr lang="el-GR" altLang="el-GR" sz="1100" b="1" spc="80" dirty="0">
                <a:solidFill>
                  <a:prstClr val="white"/>
                </a:solidFill>
              </a:rPr>
              <a:t>ΠΡΟΓΡΑΜΜΑΤΟΣ</a:t>
            </a:r>
          </a:p>
        </p:txBody>
      </p:sp>
      <p:sp>
        <p:nvSpPr>
          <p:cNvPr id="14" name="Title 6"/>
          <p:cNvSpPr>
            <a:spLocks noGrp="1"/>
          </p:cNvSpPr>
          <p:nvPr>
            <p:ph type="title"/>
          </p:nvPr>
        </p:nvSpPr>
        <p:spPr>
          <a:xfrm>
            <a:off x="609600" y="962667"/>
            <a:ext cx="10972800" cy="1103312"/>
          </a:xfrm>
        </p:spPr>
        <p:txBody>
          <a:bodyPr numCol="1"/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609600" y="2199860"/>
            <a:ext cx="10972800" cy="3972339"/>
          </a:xfrm>
        </p:spPr>
        <p:txBody>
          <a:bodyPr numCol="1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  <a:endParaRPr lang="en-US" dirty="0"/>
          </a:p>
        </p:txBody>
      </p:sp>
      <p:cxnSp>
        <p:nvCxnSpPr>
          <p:cNvPr id="18" name="Ευθεία γραμμή σύνδεσης 17"/>
          <p:cNvCxnSpPr/>
          <p:nvPr/>
        </p:nvCxnSpPr>
        <p:spPr>
          <a:xfrm flipV="1">
            <a:off x="769259" y="2097629"/>
            <a:ext cx="1800000" cy="0"/>
          </a:xfrm>
          <a:prstGeom prst="line">
            <a:avLst/>
          </a:prstGeom>
          <a:ln w="508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0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1390300" y="6423931"/>
            <a:ext cx="671513" cy="301625"/>
          </a:xfrm>
        </p:spPr>
        <p:txBody>
          <a:bodyPr numCol="1"/>
          <a:lstStyle>
            <a:lvl1pPr>
              <a:defRPr/>
            </a:lvl1pPr>
          </a:lstStyle>
          <a:p>
            <a:fld id="{85631D24-CC5C-46E4-ADA6-B17A76830D2F}" type="slidenum">
              <a:rPr lang="el-GR" altLang="el-GR" smtClean="0">
                <a:solidFill>
                  <a:prstClr val="white"/>
                </a:solidFill>
              </a:rPr>
              <a:pPr/>
              <a:t>‹#›</a:t>
            </a:fld>
            <a:endParaRPr lang="el-GR" altLang="el-G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24523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9843B9-3DAC-4D6C-882C-95179FC3A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GB" alt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77313E20-4F49-49CA-9C3F-6D7CC8F30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7F1419E4-5FAE-4850-863A-BC0FCB8EF6C0}" type="datetimeFigureOut">
              <a:rPr lang="en-GB" altLang="en-GB" smtClean="0"/>
              <a:pPr/>
              <a:t>02/03/2021</a:t>
            </a:fld>
            <a:endParaRPr lang="en-GB" alt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42E42CF-BCD1-4919-A86E-8021736EB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GB" alt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CB4AE277-80C2-4FB2-881F-1EBF68E74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93596DC8-633E-466F-8C14-A0AA46E22FD0}" type="slidenum">
              <a:rPr lang="en-GB" altLang="en-GB" smtClean="0"/>
              <a:pPr/>
              <a:t>‹#›</a:t>
            </a:fld>
            <a:endParaRPr lang="en-GB" altLang="en-GB"/>
          </a:p>
        </p:txBody>
      </p:sp>
    </p:spTree>
    <p:extLst>
      <p:ext uri="{BB962C8B-B14F-4D97-AF65-F5344CB8AC3E}">
        <p14:creationId xmlns:p14="http://schemas.microsoft.com/office/powerpoint/2010/main" xmlns="" val="18805921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4_Κεφαλίδα ενότητας"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8"/>
          <p:cNvSpPr/>
          <p:nvPr/>
        </p:nvSpPr>
        <p:spPr>
          <a:xfrm flipV="1">
            <a:off x="9525" y="6350"/>
            <a:ext cx="1217295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7" name="Straight Connector 9"/>
          <p:cNvCxnSpPr/>
          <p:nvPr/>
        </p:nvCxnSpPr>
        <p:spPr>
          <a:xfrm flipV="1">
            <a:off x="0" y="6350"/>
            <a:ext cx="12182475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Εικόνα 10"/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9922" y="109702"/>
            <a:ext cx="2164328" cy="756000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570968" y="69844"/>
            <a:ext cx="1008000" cy="1008000"/>
          </a:xfrm>
          <a:prstGeom prst="rect">
            <a:avLst/>
          </a:prstGeom>
        </p:spPr>
      </p:pic>
      <p:cxnSp>
        <p:nvCxnSpPr>
          <p:cNvPr id="16" name="Ευθεία γραμμή σύνδεσης 15"/>
          <p:cNvCxnSpPr/>
          <p:nvPr/>
        </p:nvCxnSpPr>
        <p:spPr>
          <a:xfrm flipV="1">
            <a:off x="2224290" y="554636"/>
            <a:ext cx="7200000" cy="0"/>
          </a:xfrm>
          <a:prstGeom prst="line">
            <a:avLst/>
          </a:prstGeom>
          <a:ln w="1270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404797" y="396149"/>
            <a:ext cx="1482403" cy="3631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100" b="1" spc="80" dirty="0">
                <a:solidFill>
                  <a:prstClr val="white"/>
                </a:solidFill>
              </a:rPr>
              <a:t>ΓΡΑΜΜΑΤΕΙΑ </a:t>
            </a:r>
          </a:p>
          <a:p>
            <a:pPr>
              <a:lnSpc>
                <a:spcPct val="80000"/>
              </a:lnSpc>
            </a:pPr>
            <a:r>
              <a:rPr lang="el-GR" altLang="el-GR" sz="1100" b="1" spc="80" dirty="0">
                <a:solidFill>
                  <a:prstClr val="white"/>
                </a:solidFill>
              </a:rPr>
              <a:t>ΠΡΟΓΡΑΜΜΑΤΟΣ</a:t>
            </a:r>
          </a:p>
        </p:txBody>
      </p:sp>
      <p:sp>
        <p:nvSpPr>
          <p:cNvPr id="14" name="Title 6"/>
          <p:cNvSpPr>
            <a:spLocks noGrp="1"/>
          </p:cNvSpPr>
          <p:nvPr>
            <p:ph type="title"/>
          </p:nvPr>
        </p:nvSpPr>
        <p:spPr>
          <a:xfrm>
            <a:off x="609600" y="962667"/>
            <a:ext cx="10972800" cy="1103312"/>
          </a:xfrm>
        </p:spPr>
        <p:txBody>
          <a:bodyPr numCol="1"/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609600" y="2199860"/>
            <a:ext cx="10972800" cy="3972339"/>
          </a:xfrm>
        </p:spPr>
        <p:txBody>
          <a:bodyPr numCol="1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  <a:endParaRPr lang="en-US" dirty="0"/>
          </a:p>
        </p:txBody>
      </p:sp>
      <p:cxnSp>
        <p:nvCxnSpPr>
          <p:cNvPr id="18" name="Ευθεία γραμμή σύνδεσης 17"/>
          <p:cNvCxnSpPr/>
          <p:nvPr/>
        </p:nvCxnSpPr>
        <p:spPr>
          <a:xfrm flipV="1">
            <a:off x="769259" y="2097629"/>
            <a:ext cx="1800000" cy="0"/>
          </a:xfrm>
          <a:prstGeom prst="line">
            <a:avLst/>
          </a:prstGeom>
          <a:ln w="508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7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1390300" y="6423931"/>
            <a:ext cx="671513" cy="301625"/>
          </a:xfrm>
        </p:spPr>
        <p:txBody>
          <a:bodyPr numCol="1"/>
          <a:lstStyle>
            <a:lvl1pPr>
              <a:defRPr/>
            </a:lvl1pPr>
          </a:lstStyle>
          <a:p>
            <a:fld id="{85631D24-CC5C-46E4-ADA6-B17A76830D2F}" type="slidenum">
              <a:rPr lang="el-GR" altLang="el-GR" smtClean="0">
                <a:solidFill>
                  <a:prstClr val="white"/>
                </a:solidFill>
              </a:rPr>
              <a:pPr/>
              <a:t>‹#›</a:t>
            </a:fld>
            <a:endParaRPr lang="el-GR" altLang="el-GR">
              <a:solidFill>
                <a:prstClr val="white"/>
              </a:solidFill>
            </a:endParaRPr>
          </a:p>
        </p:txBody>
      </p:sp>
      <p:cxnSp>
        <p:nvCxnSpPr>
          <p:cNvPr id="19" name="Straight Connector 10"/>
          <p:cNvCxnSpPr/>
          <p:nvPr/>
        </p:nvCxnSpPr>
        <p:spPr>
          <a:xfrm flipH="1" flipV="1">
            <a:off x="7938052" y="6350"/>
            <a:ext cx="4244424" cy="2185573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7993761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5_Κεφαλίδα ενότητας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8"/>
          <p:cNvSpPr/>
          <p:nvPr/>
        </p:nvSpPr>
        <p:spPr>
          <a:xfrm flipV="1">
            <a:off x="9525" y="6350"/>
            <a:ext cx="1217295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7" name="Straight Connector 9"/>
          <p:cNvCxnSpPr/>
          <p:nvPr/>
        </p:nvCxnSpPr>
        <p:spPr>
          <a:xfrm flipV="1">
            <a:off x="0" y="6350"/>
            <a:ext cx="12182475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Εικόνα 10"/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9922" y="109702"/>
            <a:ext cx="2164328" cy="756000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570968" y="69844"/>
            <a:ext cx="1008000" cy="1008000"/>
          </a:xfrm>
          <a:prstGeom prst="rect">
            <a:avLst/>
          </a:prstGeom>
        </p:spPr>
      </p:pic>
      <p:cxnSp>
        <p:nvCxnSpPr>
          <p:cNvPr id="16" name="Ευθεία γραμμή σύνδεσης 15"/>
          <p:cNvCxnSpPr/>
          <p:nvPr/>
        </p:nvCxnSpPr>
        <p:spPr>
          <a:xfrm flipV="1">
            <a:off x="2224290" y="554636"/>
            <a:ext cx="7200000" cy="0"/>
          </a:xfrm>
          <a:prstGeom prst="line">
            <a:avLst/>
          </a:prstGeom>
          <a:ln w="1270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404797" y="396149"/>
            <a:ext cx="1482403" cy="3631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100" b="1" spc="80" dirty="0">
                <a:solidFill>
                  <a:prstClr val="white"/>
                </a:solidFill>
              </a:rPr>
              <a:t>ΓΡΑΜΜΑΤΕΙΑ </a:t>
            </a:r>
          </a:p>
          <a:p>
            <a:pPr>
              <a:lnSpc>
                <a:spcPct val="80000"/>
              </a:lnSpc>
            </a:pPr>
            <a:r>
              <a:rPr lang="el-GR" altLang="el-GR" sz="1100" b="1" spc="80" dirty="0">
                <a:solidFill>
                  <a:prstClr val="white"/>
                </a:solidFill>
              </a:rPr>
              <a:t>ΠΡΟΓΡΑΜΜΑΤΟΣ</a:t>
            </a:r>
          </a:p>
        </p:txBody>
      </p:sp>
      <p:sp>
        <p:nvSpPr>
          <p:cNvPr id="14" name="Title 6"/>
          <p:cNvSpPr>
            <a:spLocks noGrp="1"/>
          </p:cNvSpPr>
          <p:nvPr>
            <p:ph type="title"/>
          </p:nvPr>
        </p:nvSpPr>
        <p:spPr>
          <a:xfrm>
            <a:off x="609600" y="962667"/>
            <a:ext cx="10972800" cy="1103312"/>
          </a:xfrm>
        </p:spPr>
        <p:txBody>
          <a:bodyPr numCol="1"/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609600" y="2199860"/>
            <a:ext cx="10972800" cy="3972339"/>
          </a:xfrm>
        </p:spPr>
        <p:txBody>
          <a:bodyPr numCol="1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  <a:endParaRPr lang="en-US" dirty="0"/>
          </a:p>
        </p:txBody>
      </p:sp>
      <p:cxnSp>
        <p:nvCxnSpPr>
          <p:cNvPr id="18" name="Ευθεία γραμμή σύνδεσης 17"/>
          <p:cNvCxnSpPr/>
          <p:nvPr/>
        </p:nvCxnSpPr>
        <p:spPr>
          <a:xfrm flipV="1">
            <a:off x="769259" y="2097629"/>
            <a:ext cx="1800000" cy="0"/>
          </a:xfrm>
          <a:prstGeom prst="line">
            <a:avLst/>
          </a:prstGeom>
          <a:ln w="508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7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1390300" y="6423931"/>
            <a:ext cx="671513" cy="301625"/>
          </a:xfrm>
        </p:spPr>
        <p:txBody>
          <a:bodyPr numCol="1"/>
          <a:lstStyle>
            <a:lvl1pPr>
              <a:defRPr/>
            </a:lvl1pPr>
          </a:lstStyle>
          <a:p>
            <a:fld id="{85631D24-CC5C-46E4-ADA6-B17A76830D2F}" type="slidenum">
              <a:rPr lang="el-GR" altLang="el-GR" smtClean="0">
                <a:solidFill>
                  <a:prstClr val="white"/>
                </a:solidFill>
              </a:rPr>
              <a:pPr/>
              <a:t>‹#›</a:t>
            </a:fld>
            <a:endParaRPr lang="el-GR" altLang="el-GR">
              <a:solidFill>
                <a:prstClr val="white"/>
              </a:solidFill>
            </a:endParaRPr>
          </a:p>
        </p:txBody>
      </p:sp>
      <p:cxnSp>
        <p:nvCxnSpPr>
          <p:cNvPr id="19" name="Straight Connector 10"/>
          <p:cNvCxnSpPr/>
          <p:nvPr/>
        </p:nvCxnSpPr>
        <p:spPr>
          <a:xfrm flipH="1" flipV="1">
            <a:off x="7938052" y="6350"/>
            <a:ext cx="4244424" cy="2185573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5564899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6_Κεφαλίδα ενότητας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8"/>
          <p:cNvSpPr/>
          <p:nvPr/>
        </p:nvSpPr>
        <p:spPr>
          <a:xfrm flipV="1">
            <a:off x="9525" y="6350"/>
            <a:ext cx="1217295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4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7" name="Straight Connector 9"/>
          <p:cNvCxnSpPr/>
          <p:nvPr/>
        </p:nvCxnSpPr>
        <p:spPr>
          <a:xfrm flipV="1">
            <a:off x="0" y="6350"/>
            <a:ext cx="12182475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Εικόνα 10"/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9922" y="109702"/>
            <a:ext cx="2164328" cy="756000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570968" y="69844"/>
            <a:ext cx="1008000" cy="1008000"/>
          </a:xfrm>
          <a:prstGeom prst="rect">
            <a:avLst/>
          </a:prstGeom>
        </p:spPr>
      </p:pic>
      <p:cxnSp>
        <p:nvCxnSpPr>
          <p:cNvPr id="16" name="Ευθεία γραμμή σύνδεσης 15"/>
          <p:cNvCxnSpPr/>
          <p:nvPr/>
        </p:nvCxnSpPr>
        <p:spPr>
          <a:xfrm flipV="1">
            <a:off x="2224290" y="554636"/>
            <a:ext cx="7200000" cy="0"/>
          </a:xfrm>
          <a:prstGeom prst="line">
            <a:avLst/>
          </a:prstGeom>
          <a:ln w="1270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404797" y="396149"/>
            <a:ext cx="1482403" cy="3631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100" b="1" spc="80" dirty="0">
                <a:solidFill>
                  <a:prstClr val="white"/>
                </a:solidFill>
              </a:rPr>
              <a:t>ΓΡΑΜΜΑΤΕΙΑ </a:t>
            </a:r>
          </a:p>
          <a:p>
            <a:pPr>
              <a:lnSpc>
                <a:spcPct val="80000"/>
              </a:lnSpc>
            </a:pPr>
            <a:r>
              <a:rPr lang="el-GR" altLang="el-GR" sz="1100" b="1" spc="80" dirty="0">
                <a:solidFill>
                  <a:prstClr val="white"/>
                </a:solidFill>
              </a:rPr>
              <a:t>ΠΡΟΓΡΑΜΜΑΤΟΣ</a:t>
            </a:r>
          </a:p>
        </p:txBody>
      </p:sp>
      <p:sp>
        <p:nvSpPr>
          <p:cNvPr id="14" name="Title 6"/>
          <p:cNvSpPr>
            <a:spLocks noGrp="1"/>
          </p:cNvSpPr>
          <p:nvPr>
            <p:ph type="title"/>
          </p:nvPr>
        </p:nvSpPr>
        <p:spPr>
          <a:xfrm>
            <a:off x="609600" y="962667"/>
            <a:ext cx="10972800" cy="1103312"/>
          </a:xfrm>
        </p:spPr>
        <p:txBody>
          <a:bodyPr numCol="1"/>
          <a:lstStyle>
            <a:lvl1pPr>
              <a:defRPr sz="3600" b="1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609600" y="2199860"/>
            <a:ext cx="10972800" cy="3972339"/>
          </a:xfrm>
        </p:spPr>
        <p:txBody>
          <a:bodyPr numCol="1"/>
          <a:lstStyle>
            <a:lvl1pPr>
              <a:defRPr sz="2000"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 sz="1800"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  <a:endParaRPr lang="en-US" dirty="0"/>
          </a:p>
        </p:txBody>
      </p:sp>
      <p:cxnSp>
        <p:nvCxnSpPr>
          <p:cNvPr id="18" name="Ευθεία γραμμή σύνδεσης 17"/>
          <p:cNvCxnSpPr/>
          <p:nvPr/>
        </p:nvCxnSpPr>
        <p:spPr>
          <a:xfrm flipV="1">
            <a:off x="769259" y="2097629"/>
            <a:ext cx="1800000" cy="0"/>
          </a:xfrm>
          <a:prstGeom prst="line">
            <a:avLst/>
          </a:prstGeom>
          <a:ln w="508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0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1390300" y="6423931"/>
            <a:ext cx="671513" cy="301625"/>
          </a:xfrm>
        </p:spPr>
        <p:txBody>
          <a:bodyPr numCol="1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5631D24-CC5C-46E4-ADA6-B17A76830D2F}" type="slidenum">
              <a:rPr lang="el-GR" altLang="el-GR" smtClean="0">
                <a:solidFill>
                  <a:srgbClr val="1F497D"/>
                </a:solidFill>
              </a:rPr>
              <a:pPr/>
              <a:t>‹#›</a:t>
            </a:fld>
            <a:endParaRPr lang="el-GR" altLang="el-GR">
              <a:solidFill>
                <a:srgbClr val="1F497D"/>
              </a:solidFill>
            </a:endParaRPr>
          </a:p>
        </p:txBody>
      </p:sp>
      <p:cxnSp>
        <p:nvCxnSpPr>
          <p:cNvPr id="17" name="Straight Connector 10"/>
          <p:cNvCxnSpPr/>
          <p:nvPr/>
        </p:nvCxnSpPr>
        <p:spPr>
          <a:xfrm flipH="1" flipV="1">
            <a:off x="7938052" y="6350"/>
            <a:ext cx="4244424" cy="2185573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724108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1_Κεφαλίδα ενότητας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8"/>
          <p:cNvSpPr/>
          <p:nvPr/>
        </p:nvSpPr>
        <p:spPr>
          <a:xfrm flipV="1">
            <a:off x="9525" y="6350"/>
            <a:ext cx="1217295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2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7" name="Straight Connector 9"/>
          <p:cNvCxnSpPr/>
          <p:nvPr/>
        </p:nvCxnSpPr>
        <p:spPr>
          <a:xfrm flipV="1">
            <a:off x="0" y="6350"/>
            <a:ext cx="12182475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Εικόνα 10"/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9922" y="109702"/>
            <a:ext cx="2164328" cy="756000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570968" y="69844"/>
            <a:ext cx="1008000" cy="1008000"/>
          </a:xfrm>
          <a:prstGeom prst="rect">
            <a:avLst/>
          </a:prstGeom>
        </p:spPr>
      </p:pic>
      <p:cxnSp>
        <p:nvCxnSpPr>
          <p:cNvPr id="16" name="Ευθεία γραμμή σύνδεσης 15"/>
          <p:cNvCxnSpPr/>
          <p:nvPr/>
        </p:nvCxnSpPr>
        <p:spPr>
          <a:xfrm flipV="1">
            <a:off x="2224290" y="554636"/>
            <a:ext cx="7200000" cy="0"/>
          </a:xfrm>
          <a:prstGeom prst="line">
            <a:avLst/>
          </a:prstGeom>
          <a:ln w="1270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404797" y="396149"/>
            <a:ext cx="1482403" cy="3631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100" b="1" spc="80" dirty="0">
                <a:solidFill>
                  <a:prstClr val="white"/>
                </a:solidFill>
              </a:rPr>
              <a:t>ΓΡΑΜΜΑΤΕΙΑ </a:t>
            </a:r>
          </a:p>
          <a:p>
            <a:pPr>
              <a:lnSpc>
                <a:spcPct val="80000"/>
              </a:lnSpc>
            </a:pPr>
            <a:r>
              <a:rPr lang="el-GR" altLang="el-GR" sz="1100" b="1" spc="80" dirty="0">
                <a:solidFill>
                  <a:prstClr val="white"/>
                </a:solidFill>
              </a:rPr>
              <a:t>ΠΡΟΓΡΑΜΜΑΤΟΣ</a:t>
            </a:r>
          </a:p>
        </p:txBody>
      </p:sp>
      <p:sp>
        <p:nvSpPr>
          <p:cNvPr id="14" name="Title 6"/>
          <p:cNvSpPr>
            <a:spLocks noGrp="1"/>
          </p:cNvSpPr>
          <p:nvPr>
            <p:ph type="title"/>
          </p:nvPr>
        </p:nvSpPr>
        <p:spPr>
          <a:xfrm>
            <a:off x="609600" y="962667"/>
            <a:ext cx="10972800" cy="1103312"/>
          </a:xfrm>
        </p:spPr>
        <p:txBody>
          <a:bodyPr numCol="1"/>
          <a:lstStyle>
            <a:lvl1pPr>
              <a:defRPr sz="3600" b="1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609600" y="2199860"/>
            <a:ext cx="10972800" cy="3972339"/>
          </a:xfrm>
        </p:spPr>
        <p:txBody>
          <a:bodyPr numCol="1"/>
          <a:lstStyle>
            <a:lvl1pPr>
              <a:defRPr sz="2000"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 sz="1800"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  <a:endParaRPr lang="en-US" dirty="0"/>
          </a:p>
        </p:txBody>
      </p:sp>
      <p:cxnSp>
        <p:nvCxnSpPr>
          <p:cNvPr id="18" name="Ευθεία γραμμή σύνδεσης 17"/>
          <p:cNvCxnSpPr/>
          <p:nvPr/>
        </p:nvCxnSpPr>
        <p:spPr>
          <a:xfrm flipV="1">
            <a:off x="769259" y="2097629"/>
            <a:ext cx="1800000" cy="0"/>
          </a:xfrm>
          <a:prstGeom prst="line">
            <a:avLst/>
          </a:prstGeom>
          <a:ln w="508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0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1390300" y="6423931"/>
            <a:ext cx="671513" cy="301625"/>
          </a:xfrm>
        </p:spPr>
        <p:txBody>
          <a:bodyPr numCol="1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5631D24-CC5C-46E4-ADA6-B17A76830D2F}" type="slidenum">
              <a:rPr lang="el-GR" altLang="el-GR" smtClean="0">
                <a:solidFill>
                  <a:srgbClr val="1F497D"/>
                </a:solidFill>
              </a:rPr>
              <a:pPr/>
              <a:t>‹#›</a:t>
            </a:fld>
            <a:endParaRPr lang="el-GR" altLang="el-GR">
              <a:solidFill>
                <a:srgbClr val="1F497D"/>
              </a:solidFill>
            </a:endParaRPr>
          </a:p>
        </p:txBody>
      </p:sp>
      <p:cxnSp>
        <p:nvCxnSpPr>
          <p:cNvPr id="17" name="Straight Connector 10"/>
          <p:cNvCxnSpPr/>
          <p:nvPr/>
        </p:nvCxnSpPr>
        <p:spPr>
          <a:xfrm flipH="1" flipV="1">
            <a:off x="7938052" y="6350"/>
            <a:ext cx="4244424" cy="2185573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9394190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2_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8"/>
          <p:cNvSpPr/>
          <p:nvPr/>
        </p:nvSpPr>
        <p:spPr>
          <a:xfrm flipV="1">
            <a:off x="9525" y="6350"/>
            <a:ext cx="1217295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7" name="Straight Connector 9"/>
          <p:cNvCxnSpPr/>
          <p:nvPr/>
        </p:nvCxnSpPr>
        <p:spPr>
          <a:xfrm flipV="1">
            <a:off x="0" y="6350"/>
            <a:ext cx="12182475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Εικόνα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9922" y="109702"/>
            <a:ext cx="2164328" cy="756000"/>
          </a:xfrm>
          <a:prstGeom prst="rect">
            <a:avLst/>
          </a:prstGeom>
        </p:spPr>
      </p:pic>
      <p:cxnSp>
        <p:nvCxnSpPr>
          <p:cNvPr id="16" name="Ευθεία γραμμή σύνδεσης 15"/>
          <p:cNvCxnSpPr/>
          <p:nvPr/>
        </p:nvCxnSpPr>
        <p:spPr>
          <a:xfrm flipV="1">
            <a:off x="2224290" y="554636"/>
            <a:ext cx="7200000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404797" y="396149"/>
            <a:ext cx="1482403" cy="3631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100" b="1" spc="80" dirty="0">
                <a:solidFill>
                  <a:srgbClr val="1F497D"/>
                </a:solidFill>
              </a:rPr>
              <a:t>ΓΡΑΜΜΑΤΕΙΑ </a:t>
            </a:r>
          </a:p>
          <a:p>
            <a:pPr>
              <a:lnSpc>
                <a:spcPct val="80000"/>
              </a:lnSpc>
            </a:pPr>
            <a:r>
              <a:rPr lang="el-GR" altLang="el-GR" sz="1100" b="1" spc="80" dirty="0">
                <a:solidFill>
                  <a:srgbClr val="1F497D"/>
                </a:solidFill>
              </a:rPr>
              <a:t>ΠΡΟΓΡΑΜΜΑΤΟΣ</a:t>
            </a:r>
          </a:p>
        </p:txBody>
      </p:sp>
      <p:sp>
        <p:nvSpPr>
          <p:cNvPr id="14" name="Title 6"/>
          <p:cNvSpPr>
            <a:spLocks noGrp="1"/>
          </p:cNvSpPr>
          <p:nvPr>
            <p:ph type="title"/>
          </p:nvPr>
        </p:nvSpPr>
        <p:spPr>
          <a:xfrm>
            <a:off x="609600" y="962667"/>
            <a:ext cx="10972800" cy="1103312"/>
          </a:xfrm>
        </p:spPr>
        <p:txBody>
          <a:bodyPr numCol="1"/>
          <a:lstStyle>
            <a:lvl1pPr>
              <a:defRPr sz="3600" b="1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609600" y="2199860"/>
            <a:ext cx="10972800" cy="3972339"/>
          </a:xfrm>
        </p:spPr>
        <p:txBody>
          <a:bodyPr numCol="1"/>
          <a:lstStyle>
            <a:lvl1pPr>
              <a:defRPr sz="20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1800"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  <a:endParaRPr lang="en-US" dirty="0"/>
          </a:p>
        </p:txBody>
      </p:sp>
      <p:cxnSp>
        <p:nvCxnSpPr>
          <p:cNvPr id="18" name="Ευθεία γραμμή σύνδεσης 17"/>
          <p:cNvCxnSpPr/>
          <p:nvPr/>
        </p:nvCxnSpPr>
        <p:spPr>
          <a:xfrm flipV="1">
            <a:off x="769259" y="2097629"/>
            <a:ext cx="1800000" cy="0"/>
          </a:xfrm>
          <a:prstGeom prst="line">
            <a:avLst/>
          </a:prstGeom>
          <a:ln w="508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9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0940359" y="6365875"/>
            <a:ext cx="671513" cy="301625"/>
          </a:xfrm>
        </p:spPr>
        <p:txBody>
          <a:bodyPr numCol="1"/>
          <a:lstStyle>
            <a:lvl1pPr>
              <a:defRPr/>
            </a:lvl1pPr>
          </a:lstStyle>
          <a:p>
            <a:fld id="{85631D24-CC5C-46E4-ADA6-B17A76830D2F}" type="slidenum">
              <a:rPr lang="el-GR" altLang="el-GR" smtClean="0">
                <a:solidFill>
                  <a:prstClr val="black"/>
                </a:solidFill>
              </a:rPr>
              <a:pPr/>
              <a:t>‹#›</a:t>
            </a:fld>
            <a:endParaRPr lang="el-GR" altLang="el-GR">
              <a:solidFill>
                <a:prstClr val="black"/>
              </a:solidFill>
            </a:endParaRPr>
          </a:p>
        </p:txBody>
      </p:sp>
      <p:pic>
        <p:nvPicPr>
          <p:cNvPr id="20" name="Εικόνα 19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sharpenSoften amount="-25000"/>
                    </a14:imgEffect>
                    <a14:imgEffect>
                      <a14:saturation sat="33000"/>
                    </a14:imgEffect>
                    <a14:imgEffect>
                      <a14:brightnessContrast bright="-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578365" y="90000"/>
            <a:ext cx="972000" cy="972000"/>
          </a:xfrm>
          <a:prstGeom prst="rect">
            <a:avLst/>
          </a:prstGeom>
        </p:spPr>
      </p:pic>
      <p:cxnSp>
        <p:nvCxnSpPr>
          <p:cNvPr id="17" name="Straight Connector 10"/>
          <p:cNvCxnSpPr/>
          <p:nvPr/>
        </p:nvCxnSpPr>
        <p:spPr>
          <a:xfrm flipH="1" flipV="1">
            <a:off x="7938052" y="6350"/>
            <a:ext cx="4244424" cy="2185573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8720745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3_Κεφαλίδα ενότητα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8"/>
          <p:cNvSpPr/>
          <p:nvPr/>
        </p:nvSpPr>
        <p:spPr>
          <a:xfrm flipV="1">
            <a:off x="9525" y="6350"/>
            <a:ext cx="1217295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7" name="Straight Connector 9"/>
          <p:cNvCxnSpPr/>
          <p:nvPr/>
        </p:nvCxnSpPr>
        <p:spPr>
          <a:xfrm flipV="1">
            <a:off x="0" y="6350"/>
            <a:ext cx="12182475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Εικόνα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9922" y="109702"/>
            <a:ext cx="2164328" cy="756000"/>
          </a:xfrm>
          <a:prstGeom prst="rect">
            <a:avLst/>
          </a:prstGeom>
        </p:spPr>
      </p:pic>
      <p:cxnSp>
        <p:nvCxnSpPr>
          <p:cNvPr id="16" name="Ευθεία γραμμή σύνδεσης 15"/>
          <p:cNvCxnSpPr/>
          <p:nvPr/>
        </p:nvCxnSpPr>
        <p:spPr>
          <a:xfrm flipV="1">
            <a:off x="2224290" y="554636"/>
            <a:ext cx="7200000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404797" y="396149"/>
            <a:ext cx="1482403" cy="3631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100" b="1" spc="80" dirty="0">
                <a:solidFill>
                  <a:srgbClr val="1F497D"/>
                </a:solidFill>
              </a:rPr>
              <a:t>ΓΡΑΜΜΑΤΕΙΑ </a:t>
            </a:r>
          </a:p>
          <a:p>
            <a:pPr>
              <a:lnSpc>
                <a:spcPct val="80000"/>
              </a:lnSpc>
            </a:pPr>
            <a:r>
              <a:rPr lang="el-GR" altLang="el-GR" sz="1100" b="1" spc="80" dirty="0">
                <a:solidFill>
                  <a:srgbClr val="1F497D"/>
                </a:solidFill>
              </a:rPr>
              <a:t>ΠΡΟΓΡΑΜΜΑΤΟΣ</a:t>
            </a:r>
          </a:p>
        </p:txBody>
      </p:sp>
      <p:sp>
        <p:nvSpPr>
          <p:cNvPr id="14" name="Title 6"/>
          <p:cNvSpPr>
            <a:spLocks noGrp="1"/>
          </p:cNvSpPr>
          <p:nvPr>
            <p:ph type="title"/>
          </p:nvPr>
        </p:nvSpPr>
        <p:spPr>
          <a:xfrm>
            <a:off x="609600" y="962667"/>
            <a:ext cx="10972800" cy="1103312"/>
          </a:xfrm>
        </p:spPr>
        <p:txBody>
          <a:bodyPr numCol="1"/>
          <a:lstStyle>
            <a:lvl1pPr>
              <a:defRPr sz="3600" b="1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609600" y="2199860"/>
            <a:ext cx="10972800" cy="3972339"/>
          </a:xfrm>
        </p:spPr>
        <p:txBody>
          <a:bodyPr numCol="1"/>
          <a:lstStyle>
            <a:lvl1pPr>
              <a:defRPr sz="2000"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 sz="1800"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  <a:endParaRPr lang="en-US" dirty="0"/>
          </a:p>
        </p:txBody>
      </p:sp>
      <p:cxnSp>
        <p:nvCxnSpPr>
          <p:cNvPr id="18" name="Ευθεία γραμμή σύνδεσης 17"/>
          <p:cNvCxnSpPr/>
          <p:nvPr/>
        </p:nvCxnSpPr>
        <p:spPr>
          <a:xfrm flipV="1">
            <a:off x="769259" y="2097629"/>
            <a:ext cx="1800000" cy="0"/>
          </a:xfrm>
          <a:prstGeom prst="line">
            <a:avLst/>
          </a:prstGeom>
          <a:ln w="50800"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9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0940359" y="6365875"/>
            <a:ext cx="671513" cy="301625"/>
          </a:xfrm>
        </p:spPr>
        <p:txBody>
          <a:bodyPr numCol="1"/>
          <a:lstStyle>
            <a:lvl1pPr>
              <a:defRPr/>
            </a:lvl1pPr>
          </a:lstStyle>
          <a:p>
            <a:fld id="{85631D24-CC5C-46E4-ADA6-B17A76830D2F}" type="slidenum">
              <a:rPr lang="el-GR" altLang="el-GR" smtClean="0">
                <a:solidFill>
                  <a:prstClr val="black"/>
                </a:solidFill>
              </a:rPr>
              <a:pPr/>
              <a:t>‹#›</a:t>
            </a:fld>
            <a:endParaRPr lang="el-GR" altLang="el-GR">
              <a:solidFill>
                <a:prstClr val="black"/>
              </a:solidFill>
            </a:endParaRPr>
          </a:p>
        </p:txBody>
      </p:sp>
      <p:pic>
        <p:nvPicPr>
          <p:cNvPr id="20" name="Εικόνα 19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sharpenSoften amount="-25000"/>
                    </a14:imgEffect>
                    <a14:imgEffect>
                      <a14:saturation sat="33000"/>
                    </a14:imgEffect>
                    <a14:imgEffect>
                      <a14:brightnessContrast bright="-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578365" y="90000"/>
            <a:ext cx="972000" cy="972000"/>
          </a:xfrm>
          <a:prstGeom prst="rect">
            <a:avLst/>
          </a:prstGeom>
        </p:spPr>
      </p:pic>
      <p:cxnSp>
        <p:nvCxnSpPr>
          <p:cNvPr id="17" name="Straight Connector 10"/>
          <p:cNvCxnSpPr/>
          <p:nvPr/>
        </p:nvCxnSpPr>
        <p:spPr>
          <a:xfrm flipH="1" flipV="1">
            <a:off x="7938052" y="6350"/>
            <a:ext cx="4244424" cy="2185573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5781563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5_Κεφαλίδα ενότητας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8"/>
          <p:cNvSpPr/>
          <p:nvPr/>
        </p:nvSpPr>
        <p:spPr>
          <a:xfrm flipV="1">
            <a:off x="9525" y="6350"/>
            <a:ext cx="1217295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7" name="Straight Connector 9"/>
          <p:cNvCxnSpPr/>
          <p:nvPr/>
        </p:nvCxnSpPr>
        <p:spPr>
          <a:xfrm flipV="1">
            <a:off x="0" y="6350"/>
            <a:ext cx="12182475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Εικόνα 10"/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9922" y="109702"/>
            <a:ext cx="2164328" cy="756000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570968" y="69844"/>
            <a:ext cx="1008000" cy="1008000"/>
          </a:xfrm>
          <a:prstGeom prst="rect">
            <a:avLst/>
          </a:prstGeom>
        </p:spPr>
      </p:pic>
      <p:cxnSp>
        <p:nvCxnSpPr>
          <p:cNvPr id="16" name="Ευθεία γραμμή σύνδεσης 15"/>
          <p:cNvCxnSpPr/>
          <p:nvPr/>
        </p:nvCxnSpPr>
        <p:spPr>
          <a:xfrm flipV="1">
            <a:off x="2224290" y="554636"/>
            <a:ext cx="7200000" cy="0"/>
          </a:xfrm>
          <a:prstGeom prst="line">
            <a:avLst/>
          </a:prstGeom>
          <a:ln w="1270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404797" y="396149"/>
            <a:ext cx="1482403" cy="3631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100" spc="80" dirty="0">
                <a:solidFill>
                  <a:prstClr val="white"/>
                </a:solidFill>
              </a:rPr>
              <a:t>ΓΡΑΜΜΑΤΕΙΑ </a:t>
            </a:r>
          </a:p>
          <a:p>
            <a:pPr>
              <a:lnSpc>
                <a:spcPct val="80000"/>
              </a:lnSpc>
            </a:pPr>
            <a:r>
              <a:rPr lang="el-GR" altLang="el-GR" sz="1100" b="1" spc="80" dirty="0">
                <a:solidFill>
                  <a:prstClr val="white"/>
                </a:solidFill>
              </a:rPr>
              <a:t>ΠΡΟΓΡΑΜΜΑΤΟΣ</a:t>
            </a:r>
          </a:p>
        </p:txBody>
      </p:sp>
      <p:sp>
        <p:nvSpPr>
          <p:cNvPr id="14" name="Title 6"/>
          <p:cNvSpPr>
            <a:spLocks noGrp="1"/>
          </p:cNvSpPr>
          <p:nvPr>
            <p:ph type="title"/>
          </p:nvPr>
        </p:nvSpPr>
        <p:spPr>
          <a:xfrm>
            <a:off x="609600" y="962667"/>
            <a:ext cx="10972800" cy="1103312"/>
          </a:xfrm>
        </p:spPr>
        <p:txBody>
          <a:bodyPr numCol="1"/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l-GR" altLang="el-GR"/>
              <a:t>Στυλ κύριου τίτλου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609600" y="2199860"/>
            <a:ext cx="10972800" cy="3972339"/>
          </a:xfrm>
        </p:spPr>
        <p:txBody>
          <a:bodyPr numCol="1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  <a:endParaRPr lang="en-US" dirty="0"/>
          </a:p>
        </p:txBody>
      </p:sp>
      <p:cxnSp>
        <p:nvCxnSpPr>
          <p:cNvPr id="18" name="Ευθεία γραμμή σύνδεσης 17"/>
          <p:cNvCxnSpPr/>
          <p:nvPr/>
        </p:nvCxnSpPr>
        <p:spPr>
          <a:xfrm flipV="1">
            <a:off x="769259" y="2097629"/>
            <a:ext cx="1800000" cy="0"/>
          </a:xfrm>
          <a:prstGeom prst="line">
            <a:avLst/>
          </a:prstGeom>
          <a:ln w="50800">
            <a:solidFill>
              <a:schemeClr val="bg2"/>
            </a:solidFill>
          </a:ln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9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0940359" y="6365875"/>
            <a:ext cx="671513" cy="301625"/>
          </a:xfrm>
        </p:spPr>
        <p:txBody>
          <a:bodyPr numCol="1"/>
          <a:lstStyle>
            <a:lvl1pPr>
              <a:defRPr/>
            </a:lvl1pPr>
          </a:lstStyle>
          <a:p>
            <a:fld id="{85631D24-CC5C-46E4-ADA6-B17A76830D2F}" type="slidenum">
              <a:rPr lang="el-GR" altLang="el-GR" smtClean="0">
                <a:solidFill>
                  <a:prstClr val="white"/>
                </a:solidFill>
              </a:rPr>
              <a:pPr/>
              <a:t>‹#›</a:t>
            </a:fld>
            <a:endParaRPr lang="el-GR" altLang="el-GR">
              <a:solidFill>
                <a:prstClr val="white"/>
              </a:solidFill>
            </a:endParaRPr>
          </a:p>
        </p:txBody>
      </p:sp>
      <p:cxnSp>
        <p:nvCxnSpPr>
          <p:cNvPr id="17" name="Straight Connector 10"/>
          <p:cNvCxnSpPr/>
          <p:nvPr/>
        </p:nvCxnSpPr>
        <p:spPr>
          <a:xfrm flipH="1" flipV="1">
            <a:off x="7938052" y="6350"/>
            <a:ext cx="4244424" cy="2185573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8881764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4F27E5EB-97BB-4F46-904F-66775B931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7F1419E4-5FAE-4850-863A-BC0FCB8EF6C0}" type="datetimeFigureOut">
              <a:rPr lang="en-GB" altLang="en-GB" smtClean="0"/>
              <a:pPr/>
              <a:t>02/03/2021</a:t>
            </a:fld>
            <a:endParaRPr lang="en-GB" alt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C1D143AE-225A-4763-951A-4F8B02F9D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GB" alt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F486B81-AE49-438E-AE27-7F4A0D89A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93596DC8-633E-466F-8C14-A0AA46E22FD0}" type="slidenum">
              <a:rPr lang="en-GB" altLang="en-GB" smtClean="0"/>
              <a:pPr/>
              <a:t>‹#›</a:t>
            </a:fld>
            <a:endParaRPr lang="en-GB" altLang="en-GB"/>
          </a:p>
        </p:txBody>
      </p:sp>
    </p:spTree>
    <p:extLst>
      <p:ext uri="{BB962C8B-B14F-4D97-AF65-F5344CB8AC3E}">
        <p14:creationId xmlns:p14="http://schemas.microsoft.com/office/powerpoint/2010/main" xmlns="" val="2380455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2A25A60-DCE6-41A7-B03F-7C3902A9B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 alt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3D712E7-450D-4B65-ACA7-D0D5889C88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 numCol="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alt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290024D-89E7-4D96-9995-7C85390E69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99CA629-924E-43BC-B903-DCF17E730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7F1419E4-5FAE-4850-863A-BC0FCB8EF6C0}" type="datetimeFigureOut">
              <a:rPr lang="en-GB" altLang="en-GB" smtClean="0"/>
              <a:pPr/>
              <a:t>02/03/2021</a:t>
            </a:fld>
            <a:endParaRPr lang="en-GB" alt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9C8011F-54A6-400F-AC55-B0F858B91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GB" alt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B9514AC-FFEB-4A96-822F-E73ACDA12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93596DC8-633E-466F-8C14-A0AA46E22FD0}" type="slidenum">
              <a:rPr lang="en-GB" altLang="en-GB" smtClean="0"/>
              <a:pPr/>
              <a:t>‹#›</a:t>
            </a:fld>
            <a:endParaRPr lang="en-GB" altLang="en-GB"/>
          </a:p>
        </p:txBody>
      </p:sp>
    </p:spTree>
    <p:extLst>
      <p:ext uri="{BB962C8B-B14F-4D97-AF65-F5344CB8AC3E}">
        <p14:creationId xmlns:p14="http://schemas.microsoft.com/office/powerpoint/2010/main" xmlns="" val="1765038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BFAB63D-B9BB-4F14-8889-923483588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 alt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E2EB8EC3-265F-47A0-8B1F-AC519E1203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numCol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alt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C1ABE7B-111D-4098-A119-2A2321F91B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4379AF6-578F-4D93-B5AB-1511B568C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7F1419E4-5FAE-4850-863A-BC0FCB8EF6C0}" type="datetimeFigureOut">
              <a:rPr lang="en-GB" altLang="en-GB" smtClean="0"/>
              <a:pPr/>
              <a:t>02/03/2021</a:t>
            </a:fld>
            <a:endParaRPr lang="en-GB" alt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5D36310-9C51-4C36-9F1B-A5EE6AD8C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GB" alt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E314E2E-F0EC-49BE-9CE2-0FA7F7387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93596DC8-633E-466F-8C14-A0AA46E22FD0}" type="slidenum">
              <a:rPr lang="en-GB" altLang="en-GB" smtClean="0"/>
              <a:pPr/>
              <a:t>‹#›</a:t>
            </a:fld>
            <a:endParaRPr lang="en-GB" altLang="en-GB"/>
          </a:p>
        </p:txBody>
      </p:sp>
    </p:spTree>
    <p:extLst>
      <p:ext uri="{BB962C8B-B14F-4D97-AF65-F5344CB8AC3E}">
        <p14:creationId xmlns:p14="http://schemas.microsoft.com/office/powerpoint/2010/main" xmlns="" val="1355149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slideLayout" Target="../slideLayouts/slideLayout37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29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slideLayout" Target="../slideLayouts/slideLayout3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52.xml"/><Relationship Id="rId18" Type="http://schemas.openxmlformats.org/officeDocument/2006/relationships/slideLayout" Target="../slideLayouts/slideLayout57.xml"/><Relationship Id="rId26" Type="http://schemas.openxmlformats.org/officeDocument/2006/relationships/slideLayout" Target="../slideLayouts/slideLayout65.xml"/><Relationship Id="rId3" Type="http://schemas.openxmlformats.org/officeDocument/2006/relationships/slideLayout" Target="../slideLayouts/slideLayout42.xml"/><Relationship Id="rId21" Type="http://schemas.openxmlformats.org/officeDocument/2006/relationships/slideLayout" Target="../slideLayouts/slideLayout60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17" Type="http://schemas.openxmlformats.org/officeDocument/2006/relationships/slideLayout" Target="../slideLayouts/slideLayout56.xml"/><Relationship Id="rId25" Type="http://schemas.openxmlformats.org/officeDocument/2006/relationships/slideLayout" Target="../slideLayouts/slideLayout64.xml"/><Relationship Id="rId2" Type="http://schemas.openxmlformats.org/officeDocument/2006/relationships/slideLayout" Target="../slideLayouts/slideLayout41.xml"/><Relationship Id="rId16" Type="http://schemas.openxmlformats.org/officeDocument/2006/relationships/slideLayout" Target="../slideLayouts/slideLayout55.xml"/><Relationship Id="rId20" Type="http://schemas.openxmlformats.org/officeDocument/2006/relationships/slideLayout" Target="../slideLayouts/slideLayout59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24" Type="http://schemas.openxmlformats.org/officeDocument/2006/relationships/slideLayout" Target="../slideLayouts/slideLayout63.xml"/><Relationship Id="rId5" Type="http://schemas.openxmlformats.org/officeDocument/2006/relationships/slideLayout" Target="../slideLayouts/slideLayout44.xml"/><Relationship Id="rId15" Type="http://schemas.openxmlformats.org/officeDocument/2006/relationships/slideLayout" Target="../slideLayouts/slideLayout54.xml"/><Relationship Id="rId23" Type="http://schemas.openxmlformats.org/officeDocument/2006/relationships/slideLayout" Target="../slideLayouts/slideLayout62.xml"/><Relationship Id="rId28" Type="http://schemas.openxmlformats.org/officeDocument/2006/relationships/theme" Target="../theme/theme3.xml"/><Relationship Id="rId10" Type="http://schemas.openxmlformats.org/officeDocument/2006/relationships/slideLayout" Target="../slideLayouts/slideLayout49.xml"/><Relationship Id="rId19" Type="http://schemas.openxmlformats.org/officeDocument/2006/relationships/slideLayout" Target="../slideLayouts/slideLayout58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Relationship Id="rId14" Type="http://schemas.openxmlformats.org/officeDocument/2006/relationships/slideLayout" Target="../slideLayouts/slideLayout53.xml"/><Relationship Id="rId22" Type="http://schemas.openxmlformats.org/officeDocument/2006/relationships/slideLayout" Target="../slideLayouts/slideLayout61.xml"/><Relationship Id="rId27" Type="http://schemas.openxmlformats.org/officeDocument/2006/relationships/slideLayout" Target="../slideLayouts/slideLayout6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C8E2B663-D2A9-4175-A9DD-2E5C214A8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alt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209BC7D-7B13-4C79-8A76-040B4CEE6F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alt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A6C5FE7-83B1-4005-9E3A-819A03F933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419E4-5FAE-4850-863A-BC0FCB8EF6C0}" type="datetimeFigureOut">
              <a:rPr lang="en-GB" altLang="en-GB" smtClean="0"/>
              <a:pPr/>
              <a:t>02/03/2021</a:t>
            </a:fld>
            <a:endParaRPr lang="en-GB" alt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73FFFAE-6D1F-4388-8C4B-3825ACA61D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alt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F0BC398-F3D6-47AB-A2A2-1D64837586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96DC8-633E-466F-8C14-A0AA46E22FD0}" type="slidenum">
              <a:rPr lang="en-GB" altLang="en-GB" smtClean="0"/>
              <a:pPr/>
              <a:t>‹#›</a:t>
            </a:fld>
            <a:endParaRPr lang="en-GB" altLang="en-GB"/>
          </a:p>
        </p:txBody>
      </p:sp>
    </p:spTree>
    <p:extLst>
      <p:ext uri="{BB962C8B-B14F-4D97-AF65-F5344CB8AC3E}">
        <p14:creationId xmlns:p14="http://schemas.microsoft.com/office/powerpoint/2010/main" xmlns="" val="3789159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9525" y="14288"/>
            <a:ext cx="1217295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6350"/>
            <a:ext cx="12182475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8624888" y="4948238"/>
            <a:ext cx="3563937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29" name="Title Placeholder 21"/>
          <p:cNvSpPr>
            <a:spLocks noGrp="1"/>
          </p:cNvSpPr>
          <p:nvPr>
            <p:ph type="title"/>
          </p:nvPr>
        </p:nvSpPr>
        <p:spPr>
          <a:xfrm>
            <a:off x="609600" y="268288"/>
            <a:ext cx="10972800" cy="1103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Στυλ κύριου τίτλου</a:t>
            </a:r>
            <a:endParaRPr lang="en-US" altLang="el-GR"/>
          </a:p>
        </p:txBody>
      </p:sp>
      <p:sp>
        <p:nvSpPr>
          <p:cNvPr id="1030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524000"/>
            <a:ext cx="109728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  <a:endParaRPr lang="en-US" altLang="el-GR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388100" y="6365875"/>
            <a:ext cx="2844800" cy="301625"/>
          </a:xfrm>
          <a:prstGeom prst="rect">
            <a:avLst/>
          </a:prstGeom>
        </p:spPr>
        <p:txBody>
          <a:bodyPr vert="horz" numCol="1" anchor="b"/>
          <a:lstStyle>
            <a:lvl1pPr algn="l" eaLnBrk="1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fld id="{1E703F27-7720-452D-8FAB-DF33AF1DE14B}" type="datetimeFigureOut">
              <a:rPr lang="el-GR" altLang="el-GR" smtClean="0"/>
              <a:pPr/>
              <a:t>2/3/2021</a:t>
            </a:fld>
            <a:endParaRPr lang="el-GR" alt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367463"/>
            <a:ext cx="5680075" cy="300037"/>
          </a:xfrm>
          <a:prstGeom prst="rect">
            <a:avLst/>
          </a:prstGeom>
        </p:spPr>
        <p:txBody>
          <a:bodyPr vert="horz" numCol="1" anchor="b"/>
          <a:lstStyle>
            <a:lvl1pPr algn="r" eaLnBrk="1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endParaRPr lang="el-GR" altLang="el-G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118725" y="6365875"/>
            <a:ext cx="671513" cy="3016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Century Gothic" panose="020B0502020202020204" pitchFamily="34" charset="0"/>
              </a:defRPr>
            </a:lvl1pPr>
          </a:lstStyle>
          <a:p>
            <a:fld id="{F52778A1-D537-48C3-9DD5-892CAF1D2964}" type="slidenum">
              <a:rPr lang="el-GR" altLang="el-GR" smtClean="0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xmlns="" val="311306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  <p:sldLayoutId id="2147483674" r:id="rId16"/>
    <p:sldLayoutId id="2147483675" r:id="rId17"/>
    <p:sldLayoutId id="2147483676" r:id="rId18"/>
    <p:sldLayoutId id="2147483677" r:id="rId19"/>
    <p:sldLayoutId id="2147483678" r:id="rId20"/>
    <p:sldLayoutId id="2147483679" r:id="rId21"/>
    <p:sldLayoutId id="2147483680" r:id="rId22"/>
    <p:sldLayoutId id="2147483681" r:id="rId23"/>
    <p:sldLayoutId id="2147483682" r:id="rId24"/>
    <p:sldLayoutId id="2147483683" r:id="rId25"/>
    <p:sldLayoutId id="2147483684" r:id="rId26"/>
    <p:sldLayoutId id="2147483685" r:id="rId27"/>
    <p:sldLayoutId id="2147483686" r:id="rId28"/>
  </p:sldLayoutIdLst>
  <p:txStyles>
    <p:titleStyle>
      <a:lvl1pPr marL="484188" algn="l" rtl="0" eaLnBrk="1" fontAlgn="base" hangingPunct="1">
        <a:spcBef>
          <a:spcPct val="0"/>
        </a:spcBef>
        <a:spcAft>
          <a:spcPct val="0"/>
        </a:spcAft>
        <a:defRPr sz="4200" kern="1200">
          <a:ln w="6350">
            <a:noFill/>
          </a:ln>
          <a:solidFill>
            <a:schemeClr val="tx2"/>
          </a:solidFill>
          <a:latin typeface="+mj-lt"/>
          <a:ea typeface="+mj-ea"/>
          <a:cs typeface="+mj-cs"/>
        </a:defRPr>
      </a:lvl1pPr>
      <a:lvl2pPr marL="484188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2pPr>
      <a:lvl3pPr marL="484188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3pPr>
      <a:lvl4pPr marL="484188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4pPr>
      <a:lvl5pPr marL="484188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5pPr>
      <a:lvl6pPr marL="941388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6pPr>
      <a:lvl7pPr marL="1398588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7pPr>
      <a:lvl8pPr marL="1855788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8pPr>
      <a:lvl9pPr marL="2312988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9pPr>
    </p:titleStyle>
    <p:bodyStyle>
      <a:lvl1pPr marL="447675" indent="-3825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anose="020B0604030504040204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eaLnBrk="1" fontAlgn="base" hangingPunct="1">
        <a:spcBef>
          <a:spcPct val="20000"/>
        </a:spcBef>
        <a:spcAft>
          <a:spcPct val="0"/>
        </a:spcAft>
        <a:buClr>
          <a:srgbClr val="8BC6EB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9525" y="14288"/>
            <a:ext cx="1217295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6350"/>
            <a:ext cx="12182475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8624888" y="4948238"/>
            <a:ext cx="3563937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29" name="Title Placeholder 21"/>
          <p:cNvSpPr>
            <a:spLocks noGrp="1"/>
          </p:cNvSpPr>
          <p:nvPr>
            <p:ph type="title"/>
          </p:nvPr>
        </p:nvSpPr>
        <p:spPr>
          <a:xfrm>
            <a:off x="609600" y="268288"/>
            <a:ext cx="10972800" cy="1103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Στυλ κύριου τίτλου</a:t>
            </a:r>
            <a:endParaRPr lang="en-US" altLang="el-GR"/>
          </a:p>
        </p:txBody>
      </p:sp>
      <p:sp>
        <p:nvSpPr>
          <p:cNvPr id="1030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524000"/>
            <a:ext cx="109728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  <a:endParaRPr lang="en-US" altLang="el-GR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388100" y="6365875"/>
            <a:ext cx="2844800" cy="301625"/>
          </a:xfrm>
          <a:prstGeom prst="rect">
            <a:avLst/>
          </a:prstGeom>
        </p:spPr>
        <p:txBody>
          <a:bodyPr vert="horz" numCol="1" anchor="b"/>
          <a:lstStyle>
            <a:lvl1pPr algn="l" eaLnBrk="1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fld id="{AEB09BFA-8904-481C-8E61-BF0D8F28A363}" type="datetime1">
              <a:rPr lang="el-GR" altLang="el-GR">
                <a:solidFill>
                  <a:prstClr val="black"/>
                </a:solidFill>
              </a:rPr>
              <a:pPr/>
              <a:t>2/3/2021</a:t>
            </a:fld>
            <a:endParaRPr lang="el-GR" altLang="el-GR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367463"/>
            <a:ext cx="5680075" cy="300037"/>
          </a:xfrm>
          <a:prstGeom prst="rect">
            <a:avLst/>
          </a:prstGeom>
        </p:spPr>
        <p:txBody>
          <a:bodyPr vert="horz" numCol="1" anchor="b"/>
          <a:lstStyle>
            <a:lvl1pPr algn="r" eaLnBrk="1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endParaRPr lang="el-GR" altLang="el-GR">
              <a:solidFill>
                <a:prstClr val="black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118725" y="6365875"/>
            <a:ext cx="671513" cy="3016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Century Gothic" panose="020B0502020202020204" pitchFamily="34" charset="0"/>
              </a:defRPr>
            </a:lvl1pPr>
          </a:lstStyle>
          <a:p>
            <a:fld id="{85631D24-CC5C-46E4-ADA6-B17A76830D2F}" type="slidenum">
              <a:rPr lang="el-GR" altLang="el-GR" smtClean="0">
                <a:solidFill>
                  <a:prstClr val="black"/>
                </a:solidFill>
              </a:rPr>
              <a:pPr/>
              <a:t>‹#›</a:t>
            </a:fld>
            <a:endParaRPr lang="el-GR" alt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71957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  <p:sldLayoutId id="2147483704" r:id="rId17"/>
    <p:sldLayoutId id="2147483705" r:id="rId18"/>
    <p:sldLayoutId id="2147483706" r:id="rId19"/>
    <p:sldLayoutId id="2147483707" r:id="rId20"/>
    <p:sldLayoutId id="2147483708" r:id="rId21"/>
    <p:sldLayoutId id="2147483709" r:id="rId22"/>
    <p:sldLayoutId id="2147483710" r:id="rId23"/>
    <p:sldLayoutId id="2147483711" r:id="rId24"/>
    <p:sldLayoutId id="2147483712" r:id="rId25"/>
    <p:sldLayoutId id="2147483713" r:id="rId26"/>
    <p:sldLayoutId id="2147483714" r:id="rId27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hdr="0" ftr="0" dt="0"/>
  <p:txStyles>
    <p:titleStyle>
      <a:lvl1pPr marL="484188" algn="l" rtl="0" eaLnBrk="1" fontAlgn="base" hangingPunct="1">
        <a:spcBef>
          <a:spcPct val="0"/>
        </a:spcBef>
        <a:spcAft>
          <a:spcPct val="0"/>
        </a:spcAft>
        <a:defRPr sz="4200" kern="1200">
          <a:ln w="6350">
            <a:noFill/>
          </a:ln>
          <a:solidFill>
            <a:schemeClr val="tx2"/>
          </a:solidFill>
          <a:latin typeface="+mj-lt"/>
          <a:ea typeface="+mj-ea"/>
          <a:cs typeface="+mj-cs"/>
        </a:defRPr>
      </a:lvl1pPr>
      <a:lvl2pPr marL="484188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2pPr>
      <a:lvl3pPr marL="484188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3pPr>
      <a:lvl4pPr marL="484188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4pPr>
      <a:lvl5pPr marL="484188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5pPr>
      <a:lvl6pPr marL="941388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6pPr>
      <a:lvl7pPr marL="1398588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7pPr>
      <a:lvl8pPr marL="1855788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8pPr>
      <a:lvl9pPr marL="2312988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9pPr>
    </p:titleStyle>
    <p:bodyStyle>
      <a:lvl1pPr marL="447675" indent="-3825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anose="020B0604030504040204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eaLnBrk="1" fontAlgn="base" hangingPunct="1">
        <a:spcBef>
          <a:spcPct val="20000"/>
        </a:spcBef>
        <a:spcAft>
          <a:spcPct val="0"/>
        </a:spcAft>
        <a:buClr>
          <a:srgbClr val="8BC6EB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Ευθεία γραμμή σύνδεσης 15">
            <a:extLst>
              <a:ext uri="{FF2B5EF4-FFF2-40B4-BE49-F238E27FC236}">
                <a16:creationId xmlns:a16="http://schemas.microsoft.com/office/drawing/2014/main" xmlns="" id="{8AF21EE4-E8B7-4DD9-AD2F-624294C73F9A}"/>
              </a:ext>
            </a:extLst>
          </p:cNvPr>
          <p:cNvCxnSpPr>
            <a:cxnSpLocks/>
          </p:cNvCxnSpPr>
          <p:nvPr/>
        </p:nvCxnSpPr>
        <p:spPr>
          <a:xfrm flipV="1">
            <a:off x="2224290" y="554636"/>
            <a:ext cx="7200000" cy="0"/>
          </a:xfrm>
          <a:prstGeom prst="line">
            <a:avLst/>
          </a:prstGeom>
          <a:ln w="1270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6">
            <a:extLst>
              <a:ext uri="{FF2B5EF4-FFF2-40B4-BE49-F238E27FC236}">
                <a16:creationId xmlns:a16="http://schemas.microsoft.com/office/drawing/2014/main" xmlns="" id="{F9C0EF1E-FF5C-4403-AE3F-5D25E826D3D0}"/>
              </a:ext>
            </a:extLst>
          </p:cNvPr>
          <p:cNvSpPr txBox="1"/>
          <p:nvPr/>
        </p:nvSpPr>
        <p:spPr>
          <a:xfrm>
            <a:off x="9541859" y="295684"/>
            <a:ext cx="2461882" cy="387798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200" b="1" spc="80" baseline="0" dirty="0">
                <a:latin typeface="+mj-lt"/>
              </a:rPr>
              <a:t>ΥΠΟΥΡΓΕΙΟ </a:t>
            </a:r>
            <a:r>
              <a:rPr lang="el-GR" altLang="el-GR" sz="1200" b="1" spc="80" baseline="0" dirty="0" smtClean="0">
                <a:latin typeface="+mj-lt"/>
              </a:rPr>
              <a:t>ΕΡΓΑΣΙΑΣ ΚΑΙ ΚΟΙΝΩΝΙΚΩΝ</a:t>
            </a:r>
            <a:r>
              <a:rPr lang="el-GR" altLang="el-GR" sz="1200" b="1" spc="80" dirty="0" smtClean="0">
                <a:latin typeface="+mj-lt"/>
              </a:rPr>
              <a:t> ΥΠΟΘΕΣΕΩΝ</a:t>
            </a:r>
            <a:endParaRPr lang="el-GR" altLang="el-GR" sz="1200" b="1" spc="80" baseline="0" dirty="0">
              <a:latin typeface="+mj-lt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xmlns="" id="{B1183BB7-70FD-4EFD-9AE3-966B75986173}"/>
              </a:ext>
            </a:extLst>
          </p:cNvPr>
          <p:cNvSpPr txBox="1"/>
          <p:nvPr/>
        </p:nvSpPr>
        <p:spPr>
          <a:xfrm>
            <a:off x="864824" y="369550"/>
            <a:ext cx="1688671" cy="387798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200" b="1" spc="80" baseline="0" dirty="0">
                <a:latin typeface="+mj-lt"/>
              </a:rPr>
              <a:t>ΕΛΛΗΝΙΚΗ ΔΗΜΟΚΡΑΤΙΑ</a:t>
            </a:r>
          </a:p>
        </p:txBody>
      </p:sp>
      <p:pic>
        <p:nvPicPr>
          <p:cNvPr id="7" name="Picture 4" descr="Image result for ÎµÎ»Î»Î·Î½Î¹ÎºÎ· Î´Î·Î¼Î¿ÎºÏÎ±ÏÎ¹Î± logo">
            <a:extLst>
              <a:ext uri="{FF2B5EF4-FFF2-40B4-BE49-F238E27FC236}">
                <a16:creationId xmlns="" xmlns:a16="http://schemas.microsoft.com/office/drawing/2014/main" id="{6ADF939A-484B-48F7-8056-ADAA071B17E2}"/>
              </a:ext>
            </a:extLst>
          </p:cNvPr>
          <p:cNvPicPr/>
          <p:nvPr/>
        </p:nvPicPr>
        <p:blipFill>
          <a:blip r:embed="rId2" cstate="print"/>
          <a:stretch/>
        </p:blipFill>
        <p:spPr>
          <a:xfrm>
            <a:off x="215939" y="254447"/>
            <a:ext cx="639360" cy="596160"/>
          </a:xfrm>
          <a:prstGeom prst="rect">
            <a:avLst/>
          </a:prstGeom>
          <a:ln>
            <a:noFill/>
          </a:ln>
        </p:spPr>
      </p:pic>
      <p:sp>
        <p:nvSpPr>
          <p:cNvPr id="8" name="Title 3">
            <a:extLst>
              <a:ext uri="{FF2B5EF4-FFF2-40B4-BE49-F238E27FC236}">
                <a16:creationId xmlns:a16="http://schemas.microsoft.com/office/drawing/2014/main" xmlns="" id="{64A69D1C-7B80-4A4F-B60F-EA347511632E}"/>
              </a:ext>
            </a:extLst>
          </p:cNvPr>
          <p:cNvSpPr txBox="1">
            <a:spLocks/>
          </p:cNvSpPr>
          <p:nvPr/>
        </p:nvSpPr>
        <p:spPr>
          <a:xfrm>
            <a:off x="659762" y="2330835"/>
            <a:ext cx="10750549" cy="2061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marL="87313" indent="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ln w="6350">
                  <a:noFill/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84188"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Century Gothic" panose="020B0502020202020204" pitchFamily="34" charset="0"/>
              </a:defRPr>
            </a:lvl2pPr>
            <a:lvl3pPr marL="484188"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Century Gothic" panose="020B0502020202020204" pitchFamily="34" charset="0"/>
              </a:defRPr>
            </a:lvl3pPr>
            <a:lvl4pPr marL="484188"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Century Gothic" panose="020B0502020202020204" pitchFamily="34" charset="0"/>
              </a:defRPr>
            </a:lvl4pPr>
            <a:lvl5pPr marL="484188"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Century Gothic" panose="020B0502020202020204" pitchFamily="34" charset="0"/>
              </a:defRPr>
            </a:lvl5pPr>
            <a:lvl6pPr marL="941388"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Century Gothic" panose="020B0502020202020204" pitchFamily="34" charset="0"/>
              </a:defRPr>
            </a:lvl6pPr>
            <a:lvl7pPr marL="1398588"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Century Gothic" panose="020B0502020202020204" pitchFamily="34" charset="0"/>
              </a:defRPr>
            </a:lvl7pPr>
            <a:lvl8pPr marL="1855788"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Century Gothic" panose="020B0502020202020204" pitchFamily="34" charset="0"/>
              </a:defRPr>
            </a:lvl8pPr>
            <a:lvl9pPr marL="2312988"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l-GR" altLang="el-GR" sz="3600" dirty="0" smtClean="0"/>
              <a:t>Μαζική στήριξη εργαζομένων και ανέργων κατά την πανδημία από το Υπουργείο Εργασίας και Κοινωνικών Υποθέσεων </a:t>
            </a:r>
            <a:endParaRPr lang="el-GR" altLang="el-GR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pPr>
              <a:defRPr/>
            </a:pPr>
            <a:fld id="{85631D24-CC5C-46E4-ADA6-B17A76830D2F}" type="slidenum">
              <a:rPr lang="el-GR" altLang="el-GR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l-GR" altLang="el-GR">
              <a:solidFill>
                <a:prstClr val="black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DE131C24-E550-435B-910E-408C981EF84F}"/>
              </a:ext>
            </a:extLst>
          </p:cNvPr>
          <p:cNvSpPr txBox="1"/>
          <p:nvPr/>
        </p:nvSpPr>
        <p:spPr>
          <a:xfrm>
            <a:off x="9541859" y="295684"/>
            <a:ext cx="2085365" cy="535531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200" b="1" spc="80" dirty="0">
                <a:solidFill>
                  <a:prstClr val="black"/>
                </a:solidFill>
              </a:rPr>
              <a:t>ΥΠΟΥΡΓΕΙΟ </a:t>
            </a:r>
            <a:r>
              <a:rPr lang="el-GR" altLang="el-GR" sz="1200" b="1" spc="80" dirty="0" smtClean="0">
                <a:solidFill>
                  <a:prstClr val="black"/>
                </a:solidFill>
              </a:rPr>
              <a:t>ΕΡΓΑΣΙΑΣ ΚΑΙ ΚΟΙΝΩΝΙΚΩΝ ΥΠΟΘΕΣΕΩΝ</a:t>
            </a:r>
            <a:endParaRPr lang="el-GR" altLang="el-GR" sz="1200" b="1" spc="80" dirty="0">
              <a:solidFill>
                <a:prstClr val="black"/>
              </a:solidFill>
            </a:endParaRPr>
          </a:p>
        </p:txBody>
      </p:sp>
      <p:pic>
        <p:nvPicPr>
          <p:cNvPr id="14" name="Picture 4" descr="Image result for ÎµÎ»Î»Î·Î½Î¹ÎºÎ· Î´Î·Î¼Î¿ÎºÏÎ±ÏÎ¹Î± logo">
            <a:extLst>
              <a:ext uri="{FF2B5EF4-FFF2-40B4-BE49-F238E27FC236}">
                <a16:creationId xmlns="" xmlns:a16="http://schemas.microsoft.com/office/drawing/2014/main" id="{6ADF939A-484B-48F7-8056-ADAA071B17E2}"/>
              </a:ext>
            </a:extLst>
          </p:cNvPr>
          <p:cNvPicPr/>
          <p:nvPr/>
        </p:nvPicPr>
        <p:blipFill>
          <a:blip r:embed="rId2" cstate="print"/>
          <a:stretch/>
        </p:blipFill>
        <p:spPr>
          <a:xfrm>
            <a:off x="215939" y="254447"/>
            <a:ext cx="639360" cy="596160"/>
          </a:xfrm>
          <a:prstGeom prst="rect">
            <a:avLst/>
          </a:prstGeom>
          <a:ln>
            <a:noFill/>
          </a:ln>
        </p:spPr>
      </p:pic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EF358F6F-3E7A-4D11-AE9D-EDE1E4D78D8D}"/>
              </a:ext>
            </a:extLst>
          </p:cNvPr>
          <p:cNvSpPr txBox="1"/>
          <p:nvPr/>
        </p:nvSpPr>
        <p:spPr>
          <a:xfrm>
            <a:off x="864824" y="369550"/>
            <a:ext cx="1688671" cy="387798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200" b="1" spc="80" dirty="0">
                <a:solidFill>
                  <a:prstClr val="black"/>
                </a:solidFill>
              </a:rPr>
              <a:t>ΕΛΛΗΝΙΚΗ ΔΗΜΟΚΡΑΤΙΑ</a:t>
            </a:r>
          </a:p>
        </p:txBody>
      </p:sp>
      <p:grpSp>
        <p:nvGrpSpPr>
          <p:cNvPr id="9" name="Group 19"/>
          <p:cNvGrpSpPr>
            <a:grpSpLocks/>
          </p:cNvGrpSpPr>
          <p:nvPr/>
        </p:nvGrpSpPr>
        <p:grpSpPr bwMode="auto">
          <a:xfrm>
            <a:off x="2886325" y="1559946"/>
            <a:ext cx="6248532" cy="4575858"/>
            <a:chOff x="1361" y="1496"/>
            <a:chExt cx="3040" cy="1751"/>
          </a:xfrm>
        </p:grpSpPr>
        <p:sp>
          <p:nvSpPr>
            <p:cNvPr id="10" name="Freeform 4"/>
            <p:cNvSpPr>
              <a:spLocks/>
            </p:cNvSpPr>
            <p:nvPr/>
          </p:nvSpPr>
          <p:spPr bwMode="auto">
            <a:xfrm>
              <a:off x="2730" y="1703"/>
              <a:ext cx="292" cy="244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6350" cap="rnd">
              <a:noFill/>
              <a:round/>
              <a:headEnd/>
              <a:tailEnd/>
            </a:ln>
          </p:spPr>
          <p:txBody>
            <a:bodyPr rot="10800000" lIns="45720" rIns="45720" anchor="ctr" anchorCtr="1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FFFFFF"/>
                </a:solidFill>
              </a:endParaRPr>
            </a:p>
          </p:txBody>
        </p:sp>
        <p:sp>
          <p:nvSpPr>
            <p:cNvPr id="11" name="Freeform 4"/>
            <p:cNvSpPr>
              <a:spLocks/>
            </p:cNvSpPr>
            <p:nvPr/>
          </p:nvSpPr>
          <p:spPr bwMode="auto">
            <a:xfrm rot="16200000">
              <a:off x="1851" y="2215"/>
              <a:ext cx="292" cy="245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6350" cap="rnd">
              <a:noFill/>
              <a:round/>
              <a:headEnd/>
              <a:tailEnd/>
            </a:ln>
          </p:spPr>
          <p:txBody>
            <a:bodyPr rot="10800000" vert="eaVert" lIns="45720" rIns="45720" anchor="ctr" anchorCtr="1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FFFFFF"/>
                </a:solidFill>
              </a:endParaRPr>
            </a:p>
          </p:txBody>
        </p:sp>
        <p:sp>
          <p:nvSpPr>
            <p:cNvPr id="12" name="Freeform 4"/>
            <p:cNvSpPr>
              <a:spLocks/>
            </p:cNvSpPr>
            <p:nvPr/>
          </p:nvSpPr>
          <p:spPr bwMode="auto">
            <a:xfrm rot="10800000">
              <a:off x="2764" y="2839"/>
              <a:ext cx="292" cy="244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6350" cap="rnd">
              <a:noFill/>
              <a:round/>
              <a:headEnd/>
              <a:tailEnd/>
            </a:ln>
          </p:spPr>
          <p:txBody>
            <a:bodyPr lIns="45720" rIns="45720" anchor="ctr" anchorCtr="1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FFFFFF"/>
                </a:solidFill>
              </a:endParaRPr>
            </a:p>
          </p:txBody>
        </p:sp>
        <p:sp>
          <p:nvSpPr>
            <p:cNvPr id="15" name="Freeform 4"/>
            <p:cNvSpPr>
              <a:spLocks/>
            </p:cNvSpPr>
            <p:nvPr/>
          </p:nvSpPr>
          <p:spPr bwMode="auto">
            <a:xfrm rot="5400000">
              <a:off x="3651" y="2231"/>
              <a:ext cx="292" cy="245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6350" cap="rnd">
              <a:noFill/>
              <a:round/>
              <a:headEnd/>
              <a:tailEnd/>
            </a:ln>
          </p:spPr>
          <p:txBody>
            <a:bodyPr vert="eaVert" lIns="45720" rIns="45720" anchor="ctr" anchorCtr="1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FFFFFF"/>
                </a:solidFill>
              </a:endParaRPr>
            </a:p>
          </p:txBody>
        </p:sp>
        <p:sp>
          <p:nvSpPr>
            <p:cNvPr id="16" name="Oval 3"/>
            <p:cNvSpPr>
              <a:spLocks noChangeArrowheads="1"/>
            </p:cNvSpPr>
            <p:nvPr/>
          </p:nvSpPr>
          <p:spPr bwMode="auto">
            <a:xfrm>
              <a:off x="1361" y="1496"/>
              <a:ext cx="3040" cy="1751"/>
            </a:xfrm>
            <a:prstGeom prst="ellipse">
              <a:avLst/>
            </a:prstGeom>
            <a:noFill/>
            <a:ln w="6350">
              <a:solidFill>
                <a:srgbClr val="CCCCCC"/>
              </a:solidFill>
              <a:round/>
              <a:headEnd/>
              <a:tailEnd/>
            </a:ln>
          </p:spPr>
          <p:txBody>
            <a:bodyPr wrap="none" lIns="45720" rIns="45720" anchor="ctr" anchorCtr="1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FFFFFF"/>
                </a:solidFill>
              </a:endParaRPr>
            </a:p>
          </p:txBody>
        </p:sp>
        <p:sp>
          <p:nvSpPr>
            <p:cNvPr id="20" name="Oval 12"/>
            <p:cNvSpPr>
              <a:spLocks noChangeArrowheads="1"/>
            </p:cNvSpPr>
            <p:nvPr/>
          </p:nvSpPr>
          <p:spPr bwMode="auto">
            <a:xfrm>
              <a:off x="2216" y="1993"/>
              <a:ext cx="1378" cy="786"/>
            </a:xfrm>
            <a:prstGeom prst="ellipse">
              <a:avLst/>
            </a:prstGeom>
            <a:solidFill>
              <a:schemeClr val="accent1"/>
            </a:solidFill>
            <a:ln w="6350">
              <a:noFill/>
              <a:round/>
              <a:headEnd/>
              <a:tailEnd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txBody>
            <a:bodyPr lIns="45720" rIns="45720" anchor="ctr" anchorCtr="1"/>
            <a:lstStyle/>
            <a:p>
              <a:pPr algn="ctr" defTabSz="1023938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l-GR" sz="3200" b="1" dirty="0" smtClean="0">
                  <a:solidFill>
                    <a:srgbClr val="000000"/>
                  </a:solidFill>
                  <a:latin typeface="Century Gothic" pitchFamily="34" charset="0"/>
                </a:rPr>
                <a:t>6,4 δισ. € </a:t>
              </a:r>
              <a:r>
                <a:rPr lang="el-GR" sz="2200" b="1" dirty="0" smtClean="0">
                  <a:solidFill>
                    <a:srgbClr val="000000"/>
                  </a:solidFill>
                  <a:latin typeface="Century Gothic" pitchFamily="34" charset="0"/>
                </a:rPr>
                <a:t>σε </a:t>
              </a:r>
              <a:br>
                <a:rPr lang="el-GR" sz="2200" b="1" dirty="0" smtClean="0">
                  <a:solidFill>
                    <a:srgbClr val="000000"/>
                  </a:solidFill>
                  <a:latin typeface="Century Gothic" pitchFamily="34" charset="0"/>
                </a:rPr>
              </a:br>
              <a:r>
                <a:rPr lang="el-GR" sz="3200" b="1" dirty="0" smtClean="0">
                  <a:solidFill>
                    <a:srgbClr val="000000"/>
                  </a:solidFill>
                  <a:latin typeface="Century Gothic" pitchFamily="34" charset="0"/>
                </a:rPr>
                <a:t>3 εκατ. </a:t>
              </a:r>
              <a:r>
                <a:rPr lang="el-GR" sz="2200" b="1" dirty="0" smtClean="0">
                  <a:solidFill>
                    <a:srgbClr val="000000"/>
                  </a:solidFill>
                  <a:latin typeface="Century Gothic" pitchFamily="34" charset="0"/>
                </a:rPr>
                <a:t>δικαιούχους</a:t>
              </a:r>
              <a:endParaRPr lang="en-US" sz="2200" b="1" dirty="0" smtClean="0">
                <a:solidFill>
                  <a:srgbClr val="000000"/>
                </a:solidFill>
                <a:latin typeface="Century Gothic" pitchFamily="34" charset="0"/>
              </a:endParaRPr>
            </a:p>
          </p:txBody>
        </p:sp>
      </p:grpSp>
      <p:sp>
        <p:nvSpPr>
          <p:cNvPr id="21" name="20 - Στρογγυλεμένο ορθογώνιο"/>
          <p:cNvSpPr/>
          <p:nvPr/>
        </p:nvSpPr>
        <p:spPr>
          <a:xfrm>
            <a:off x="2808670" y="1998768"/>
            <a:ext cx="1691609" cy="81486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  <a:latin typeface="Century Gothic" pitchFamily="34" charset="0"/>
              </a:rPr>
              <a:t>Εργαζόμενοι στον Τουρισμό</a:t>
            </a:r>
            <a:endParaRPr lang="en-US" dirty="0" smtClean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2" name="21 - Στρογγυλεμένο ορθογώνιο"/>
          <p:cNvSpPr/>
          <p:nvPr/>
        </p:nvSpPr>
        <p:spPr>
          <a:xfrm>
            <a:off x="5087107" y="922294"/>
            <a:ext cx="1928309" cy="10802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  <a:latin typeface="Century Gothic" pitchFamily="34" charset="0"/>
              </a:rPr>
              <a:t>Στήριξη εργαζομένων σε αναστολή σύμβασης</a:t>
            </a:r>
            <a:endParaRPr lang="el-GR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3" name="22 - Στρογγυλεμένο ορθογώνιο"/>
          <p:cNvSpPr/>
          <p:nvPr/>
        </p:nvSpPr>
        <p:spPr>
          <a:xfrm>
            <a:off x="1920494" y="3439787"/>
            <a:ext cx="1909991" cy="7125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  <a:latin typeface="Century Gothic" pitchFamily="34" charset="0"/>
              </a:rPr>
              <a:t>Καλλιτέχνες</a:t>
            </a:r>
            <a:endParaRPr lang="en-US" dirty="0" smtClean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4" name="23 - Στρογγυλεμένο ορθογώνιο"/>
          <p:cNvSpPr/>
          <p:nvPr/>
        </p:nvSpPr>
        <p:spPr>
          <a:xfrm>
            <a:off x="2683205" y="4931263"/>
            <a:ext cx="1672334" cy="69498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  <a:latin typeface="Century Gothic" pitchFamily="34" charset="0"/>
              </a:rPr>
              <a:t>Επιστήμονες</a:t>
            </a:r>
            <a:endParaRPr lang="en-US" dirty="0" smtClean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5" name="24 - Στρογγυλεμένο ορθογώνιο"/>
          <p:cNvSpPr/>
          <p:nvPr/>
        </p:nvSpPr>
        <p:spPr>
          <a:xfrm>
            <a:off x="5345125" y="5792686"/>
            <a:ext cx="1551482" cy="66893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  <a:latin typeface="Century Gothic" pitchFamily="34" charset="0"/>
              </a:rPr>
              <a:t>Ειδικές κατηγορίες</a:t>
            </a:r>
            <a:endParaRPr lang="el-GR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6" name="25 - Στρογγυλεμένο ορθογώνιο"/>
          <p:cNvSpPr/>
          <p:nvPr/>
        </p:nvSpPr>
        <p:spPr>
          <a:xfrm>
            <a:off x="7771198" y="4995387"/>
            <a:ext cx="1551482" cy="66893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  <a:latin typeface="Century Gothic" pitchFamily="34" charset="0"/>
              </a:rPr>
              <a:t>Στήριξη ανέργων</a:t>
            </a:r>
            <a:endParaRPr lang="en-US" dirty="0" smtClean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7" name="26 - Στρογγυλεμένο ορθογώνιο"/>
          <p:cNvSpPr/>
          <p:nvPr/>
        </p:nvSpPr>
        <p:spPr>
          <a:xfrm>
            <a:off x="8236835" y="3372669"/>
            <a:ext cx="1862962" cy="93407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  <a:latin typeface="Century Gothic" pitchFamily="34" charset="0"/>
              </a:rPr>
              <a:t>Ενίσχυση της κοινωνικής αλληλεγγύης</a:t>
            </a:r>
            <a:endParaRPr lang="el-GR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8" name="27 - Στρογγυλεμένο ορθογώνιο"/>
          <p:cNvSpPr/>
          <p:nvPr/>
        </p:nvSpPr>
        <p:spPr>
          <a:xfrm>
            <a:off x="7691717" y="2136626"/>
            <a:ext cx="1873623" cy="76536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  <a:latin typeface="Century Gothic" pitchFamily="34" charset="0"/>
              </a:rPr>
              <a:t>Μηχανισμός «ΣΥΝ-ΕΡΓΑΣΙΑ»</a:t>
            </a:r>
            <a:endParaRPr lang="el-GR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9" name="Τίτλος 1">
            <a:extLst>
              <a:ext uri="{FF2B5EF4-FFF2-40B4-BE49-F238E27FC236}">
                <a16:creationId xmlns="" xmlns:a16="http://schemas.microsoft.com/office/drawing/2014/main" id="{236AF566-4873-486F-AE78-FF83157B5FC7}"/>
              </a:ext>
            </a:extLst>
          </p:cNvPr>
          <p:cNvSpPr txBox="1">
            <a:spLocks/>
          </p:cNvSpPr>
          <p:nvPr/>
        </p:nvSpPr>
        <p:spPr>
          <a:xfrm>
            <a:off x="44827" y="832318"/>
            <a:ext cx="2671480" cy="20453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="1" dirty="0" smtClean="0">
                <a:solidFill>
                  <a:schemeClr val="tx2"/>
                </a:solidFill>
                <a:latin typeface="Century Gothic" panose="020B0502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Συνολικά μέτρα</a:t>
            </a:r>
            <a:r>
              <a:rPr kumimoji="0" lang="el-G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entury Gothic" panose="020B0502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στήριξης από</a:t>
            </a:r>
            <a:r>
              <a:rPr kumimoji="0" lang="el-GR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entury Gothic" panose="020B0502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το Υπουργείο Εργασίας και Κοινωνικών Υποθέσεων εν μέσω πανδημίας</a:t>
            </a:r>
            <a:endParaRPr kumimoji="0" lang="el-GR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entury Gothic" panose="020B050202020202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87163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pPr>
              <a:defRPr/>
            </a:pPr>
            <a:fld id="{85631D24-CC5C-46E4-ADA6-B17A76830D2F}" type="slidenum">
              <a:rPr lang="el-GR" altLang="el-GR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altLang="el-GR">
              <a:solidFill>
                <a:prstClr val="black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DE131C24-E550-435B-910E-408C981EF84F}"/>
              </a:ext>
            </a:extLst>
          </p:cNvPr>
          <p:cNvSpPr txBox="1"/>
          <p:nvPr/>
        </p:nvSpPr>
        <p:spPr>
          <a:xfrm>
            <a:off x="9541859" y="295684"/>
            <a:ext cx="2085365" cy="535531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200" b="1" spc="80" dirty="0">
                <a:solidFill>
                  <a:prstClr val="black"/>
                </a:solidFill>
              </a:rPr>
              <a:t>ΥΠΟΥΡΓΕΙΟ </a:t>
            </a:r>
            <a:r>
              <a:rPr lang="el-GR" altLang="el-GR" sz="1200" b="1" spc="80" dirty="0" smtClean="0">
                <a:solidFill>
                  <a:prstClr val="black"/>
                </a:solidFill>
              </a:rPr>
              <a:t>ΕΡΓΑΣΙΑΣ ΚΑΙ ΚΟΙΝΩΝΙΚΩΝ ΥΠΟΘΕΣΕΩΝ</a:t>
            </a:r>
            <a:endParaRPr lang="el-GR" altLang="el-GR" sz="1200" b="1" spc="80" dirty="0">
              <a:solidFill>
                <a:prstClr val="black"/>
              </a:solidFill>
            </a:endParaRPr>
          </a:p>
        </p:txBody>
      </p:sp>
      <p:pic>
        <p:nvPicPr>
          <p:cNvPr id="14" name="Picture 4" descr="Image result for ÎµÎ»Î»Î·Î½Î¹ÎºÎ· Î´Î·Î¼Î¿ÎºÏÎ±ÏÎ¹Î± logo">
            <a:extLst>
              <a:ext uri="{FF2B5EF4-FFF2-40B4-BE49-F238E27FC236}">
                <a16:creationId xmlns="" xmlns:a16="http://schemas.microsoft.com/office/drawing/2014/main" id="{6ADF939A-484B-48F7-8056-ADAA071B17E2}"/>
              </a:ext>
            </a:extLst>
          </p:cNvPr>
          <p:cNvPicPr/>
          <p:nvPr/>
        </p:nvPicPr>
        <p:blipFill>
          <a:blip r:embed="rId2" cstate="print"/>
          <a:stretch/>
        </p:blipFill>
        <p:spPr>
          <a:xfrm>
            <a:off x="215939" y="254447"/>
            <a:ext cx="639360" cy="596160"/>
          </a:xfrm>
          <a:prstGeom prst="rect">
            <a:avLst/>
          </a:prstGeom>
          <a:ln>
            <a:noFill/>
          </a:ln>
        </p:spPr>
      </p:pic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EF358F6F-3E7A-4D11-AE9D-EDE1E4D78D8D}"/>
              </a:ext>
            </a:extLst>
          </p:cNvPr>
          <p:cNvSpPr txBox="1"/>
          <p:nvPr/>
        </p:nvSpPr>
        <p:spPr>
          <a:xfrm>
            <a:off x="864824" y="369550"/>
            <a:ext cx="1688671" cy="387798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200" b="1" spc="80" dirty="0">
                <a:solidFill>
                  <a:prstClr val="black"/>
                </a:solidFill>
              </a:rPr>
              <a:t>ΕΛΛΗΝΙΚΗ ΔΗΜΟΚΡΑΤΙΑ</a:t>
            </a:r>
          </a:p>
        </p:txBody>
      </p:sp>
      <p:sp>
        <p:nvSpPr>
          <p:cNvPr id="30" name="Τίτλος 1">
            <a:extLst>
              <a:ext uri="{FF2B5EF4-FFF2-40B4-BE49-F238E27FC236}">
                <a16:creationId xmlns="" xmlns:a16="http://schemas.microsoft.com/office/drawing/2014/main" id="{236AF566-4873-486F-AE78-FF83157B5FC7}"/>
              </a:ext>
            </a:extLst>
          </p:cNvPr>
          <p:cNvSpPr txBox="1">
            <a:spLocks/>
          </p:cNvSpPr>
          <p:nvPr/>
        </p:nvSpPr>
        <p:spPr>
          <a:xfrm>
            <a:off x="838200" y="831305"/>
            <a:ext cx="10515600" cy="979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82843"/>
                </a:solidFill>
                <a:effectLst/>
                <a:uLnTx/>
                <a:uFillTx/>
                <a:latin typeface="Century Gothic" panose="020B0502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Πυλώνας πρώτος: Μέτρα στήριξης εργαζομένων</a:t>
            </a:r>
            <a:r>
              <a:rPr kumimoji="0" lang="el-G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Arial" panose="020B0604020202020204" pitchFamily="34" charset="0"/>
                <a:cs typeface="+mj-cs"/>
              </a:rPr>
              <a:t/>
            </a:r>
            <a:br>
              <a:rPr kumimoji="0" lang="el-G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Arial" panose="020B0604020202020204" pitchFamily="34" charset="0"/>
                <a:cs typeface="+mj-cs"/>
              </a:rPr>
            </a:b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 pitchFamily="34" charset="0"/>
              <a:ea typeface="+mj-ea"/>
              <a:cs typeface="+mj-cs"/>
            </a:endParaRPr>
          </a:p>
        </p:txBody>
      </p:sp>
      <p:graphicFrame>
        <p:nvGraphicFramePr>
          <p:cNvPr id="31" name="Πίνακας 3">
            <a:extLst>
              <a:ext uri="{FF2B5EF4-FFF2-40B4-BE49-F238E27FC236}">
                <a16:creationId xmlns="" xmlns:a16="http://schemas.microsoft.com/office/drawing/2014/main" id="{8F74AD78-F5AD-4276-B342-74DE0B42A5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799048588"/>
              </p:ext>
            </p:extLst>
          </p:nvPr>
        </p:nvGraphicFramePr>
        <p:xfrm>
          <a:off x="924757" y="1765522"/>
          <a:ext cx="10182514" cy="4034637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4478730">
                  <a:extLst>
                    <a:ext uri="{9D8B030D-6E8A-4147-A177-3AD203B41FA5}">
                      <a16:colId xmlns="" xmlns:a16="http://schemas.microsoft.com/office/drawing/2014/main" val="294310275"/>
                    </a:ext>
                  </a:extLst>
                </a:gridCol>
                <a:gridCol w="3732623">
                  <a:extLst>
                    <a:ext uri="{9D8B030D-6E8A-4147-A177-3AD203B41FA5}">
                      <a16:colId xmlns="" xmlns:a16="http://schemas.microsoft.com/office/drawing/2014/main" val="2682390394"/>
                    </a:ext>
                  </a:extLst>
                </a:gridCol>
                <a:gridCol w="1971161">
                  <a:extLst>
                    <a:ext uri="{9D8B030D-6E8A-4147-A177-3AD203B41FA5}">
                      <a16:colId xmlns="" xmlns:a16="http://schemas.microsoft.com/office/drawing/2014/main" val="543783999"/>
                    </a:ext>
                  </a:extLst>
                </a:gridCol>
              </a:tblGrid>
              <a:tr h="448293"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el-GR" sz="2000" b="1" u="none" strike="noStrike" dirty="0">
                          <a:effectLst/>
                          <a:latin typeface="Century Gothic" panose="020B0502020202020204" pitchFamily="34" charset="0"/>
                        </a:rPr>
                        <a:t>ΤΥΠΟΣ ΜΕΤΡΟΥ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el-GR" sz="2000" b="1" u="none" strike="noStrike" dirty="0">
                          <a:effectLst/>
                          <a:latin typeface="Century Gothic" panose="020B0502020202020204" pitchFamily="34" charset="0"/>
                        </a:rPr>
                        <a:t>ΜΟΝΑΔΙΚΟΙ ΩΦΕΛΟΥΜΕΝΟΙ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el-GR" sz="2000" b="1" u="none" strike="noStrike" dirty="0">
                          <a:effectLst/>
                          <a:latin typeface="Century Gothic" panose="020B0502020202020204" pitchFamily="34" charset="0"/>
                        </a:rPr>
                        <a:t>ΠΟΣΟ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1812808451"/>
                  </a:ext>
                </a:extLst>
              </a:tr>
              <a:tr h="448293"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el-GR" sz="1600" u="none" strike="noStrike" dirty="0">
                          <a:effectLst/>
                          <a:latin typeface="Century Gothic" panose="020B0502020202020204" pitchFamily="34" charset="0"/>
                        </a:rPr>
                        <a:t>Αναστολές Συμβάσεων Εργασίας</a:t>
                      </a:r>
                      <a:endParaRPr lang="el-GR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600" u="none" strike="noStrike" dirty="0">
                          <a:effectLst/>
                          <a:latin typeface="Century Gothic" panose="020B0502020202020204" pitchFamily="34" charset="0"/>
                        </a:rPr>
                        <a:t>1.129.718</a:t>
                      </a:r>
                      <a:endParaRPr lang="el-GR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600" u="none" strike="noStrike" dirty="0" smtClean="0">
                          <a:effectLst/>
                          <a:latin typeface="Century Gothic" panose="020B0502020202020204" pitchFamily="34" charset="0"/>
                        </a:rPr>
                        <a:t>2.411.439.005,76</a:t>
                      </a:r>
                      <a:endParaRPr lang="el-GR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793076414"/>
                  </a:ext>
                </a:extLst>
              </a:tr>
              <a:tr h="448293"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el-GR" sz="1600" u="none" strike="noStrike" dirty="0">
                          <a:effectLst/>
                          <a:latin typeface="Century Gothic" panose="020B0502020202020204" pitchFamily="34" charset="0"/>
                        </a:rPr>
                        <a:t>Μονομερείς Τουρισμού</a:t>
                      </a:r>
                      <a:endParaRPr lang="el-GR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600" u="none" strike="noStrike" dirty="0" smtClean="0">
                          <a:effectLst/>
                          <a:latin typeface="Century Gothic" panose="020B0502020202020204" pitchFamily="34" charset="0"/>
                        </a:rPr>
                        <a:t>107.973</a:t>
                      </a:r>
                      <a:endParaRPr lang="el-GR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600" u="none" strike="noStrike">
                          <a:effectLst/>
                          <a:latin typeface="Century Gothic" panose="020B0502020202020204" pitchFamily="34" charset="0"/>
                        </a:rPr>
                        <a:t>150.066.258,00</a:t>
                      </a:r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748463750"/>
                  </a:ext>
                </a:extLst>
              </a:tr>
              <a:tr h="448293"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el-GR" sz="1600" u="none" strike="noStrike" dirty="0">
                          <a:effectLst/>
                          <a:latin typeface="Century Gothic" panose="020B0502020202020204" pitchFamily="34" charset="0"/>
                        </a:rPr>
                        <a:t>Μονομερείς Καλλιτεχνών</a:t>
                      </a:r>
                      <a:endParaRPr lang="el-GR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600" u="none" strike="noStrike" dirty="0" smtClean="0">
                          <a:effectLst/>
                          <a:latin typeface="Century Gothic" panose="020B0502020202020204" pitchFamily="34" charset="0"/>
                        </a:rPr>
                        <a:t>11.463</a:t>
                      </a:r>
                      <a:endParaRPr lang="el-GR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600" u="none" strike="noStrike">
                          <a:effectLst/>
                          <a:latin typeface="Century Gothic" panose="020B0502020202020204" pitchFamily="34" charset="0"/>
                        </a:rPr>
                        <a:t>11.471.574,00</a:t>
                      </a:r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222639577"/>
                  </a:ext>
                </a:extLst>
              </a:tr>
              <a:tr h="448293"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el-GR" sz="1600" u="none" strike="noStrike" dirty="0">
                          <a:effectLst/>
                          <a:latin typeface="Century Gothic" panose="020B0502020202020204" pitchFamily="34" charset="0"/>
                        </a:rPr>
                        <a:t>ΣΥΝ-ΕΡΓΑΣΙΑ</a:t>
                      </a:r>
                      <a:endParaRPr lang="el-GR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600" u="none" strike="noStrike" dirty="0" smtClean="0">
                          <a:effectLst/>
                          <a:latin typeface="Century Gothic" panose="020B0502020202020204" pitchFamily="34" charset="0"/>
                        </a:rPr>
                        <a:t>70.835</a:t>
                      </a:r>
                      <a:endParaRPr lang="el-GR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600" u="none" strike="noStrike">
                          <a:effectLst/>
                          <a:latin typeface="Century Gothic" panose="020B0502020202020204" pitchFamily="34" charset="0"/>
                        </a:rPr>
                        <a:t>67.581.729,29</a:t>
                      </a:r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3634593971"/>
                  </a:ext>
                </a:extLst>
              </a:tr>
              <a:tr h="448293"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el-GR" sz="1600" u="none" strike="noStrike" dirty="0">
                          <a:effectLst/>
                          <a:latin typeface="Century Gothic" panose="020B0502020202020204" pitchFamily="34" charset="0"/>
                        </a:rPr>
                        <a:t>Επιστήμονες</a:t>
                      </a:r>
                      <a:endParaRPr lang="el-GR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600" u="none" strike="noStrike" dirty="0" smtClean="0">
                          <a:effectLst/>
                          <a:latin typeface="Century Gothic" panose="020B0502020202020204" pitchFamily="34" charset="0"/>
                        </a:rPr>
                        <a:t>181.046</a:t>
                      </a:r>
                      <a:endParaRPr lang="el-GR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600" u="none" strike="noStrike" dirty="0" smtClean="0">
                          <a:effectLst/>
                          <a:latin typeface="Century Gothic" panose="020B0502020202020204" pitchFamily="34" charset="0"/>
                        </a:rPr>
                        <a:t>115.394.000,00</a:t>
                      </a:r>
                      <a:endParaRPr lang="el-GR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596716574"/>
                  </a:ext>
                </a:extLst>
              </a:tr>
              <a:tr h="448293"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el-GR" sz="1600" u="none" strike="noStrike" dirty="0">
                          <a:effectLst/>
                          <a:latin typeface="Century Gothic" panose="020B0502020202020204" pitchFamily="34" charset="0"/>
                        </a:rPr>
                        <a:t>Ειδικές Κατηγορίες</a:t>
                      </a:r>
                      <a:endParaRPr lang="el-GR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600" u="none" strike="noStrike" dirty="0" smtClean="0">
                          <a:effectLst/>
                          <a:latin typeface="Century Gothic" panose="020B0502020202020204" pitchFamily="34" charset="0"/>
                        </a:rPr>
                        <a:t>61.867</a:t>
                      </a:r>
                      <a:endParaRPr lang="el-GR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600" u="none" strike="noStrike">
                          <a:effectLst/>
                          <a:latin typeface="Century Gothic" panose="020B0502020202020204" pitchFamily="34" charset="0"/>
                        </a:rPr>
                        <a:t>49.493.600,00</a:t>
                      </a:r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288829993"/>
                  </a:ext>
                </a:extLst>
              </a:tr>
              <a:tr h="448293"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el-GR" sz="1600" u="none" strike="noStrike" dirty="0">
                          <a:effectLst/>
                          <a:latin typeface="Century Gothic" panose="020B0502020202020204" pitchFamily="34" charset="0"/>
                        </a:rPr>
                        <a:t>Δώρο Πάσχα </a:t>
                      </a:r>
                      <a:r>
                        <a:rPr lang="el-GR" sz="1600" u="none" strike="noStrike" dirty="0" smtClean="0">
                          <a:effectLst/>
                          <a:latin typeface="Century Gothic" panose="020B0502020202020204" pitchFamily="34" charset="0"/>
                        </a:rPr>
                        <a:t>Αναστολών</a:t>
                      </a:r>
                      <a:endParaRPr lang="el-GR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el-GR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600" u="none" strike="noStrike" dirty="0">
                          <a:effectLst/>
                          <a:latin typeface="Century Gothic" panose="020B0502020202020204" pitchFamily="34" charset="0"/>
                        </a:rPr>
                        <a:t>105.021.119,98</a:t>
                      </a:r>
                      <a:endParaRPr lang="el-GR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1094935368"/>
                  </a:ext>
                </a:extLst>
              </a:tr>
              <a:tr h="448293"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el-GR" sz="1800" b="1" u="none" strike="noStrike" dirty="0">
                          <a:effectLst/>
                          <a:latin typeface="Century Gothic" panose="020B0502020202020204" pitchFamily="34" charset="0"/>
                        </a:rPr>
                        <a:t>ΓΕΝΙΚΟ ΣΥΝΟΛΟ</a:t>
                      </a:r>
                      <a:endParaRPr lang="el-GR" sz="1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800" b="1" u="none" strike="noStrike" dirty="0" smtClean="0">
                          <a:effectLst/>
                          <a:latin typeface="Century Gothic" panose="020B0502020202020204" pitchFamily="34" charset="0"/>
                        </a:rPr>
                        <a:t>1.562.902</a:t>
                      </a:r>
                      <a:endParaRPr lang="el-GR" sz="1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800" b="1" u="none" strike="noStrike" dirty="0" smtClean="0">
                          <a:effectLst/>
                          <a:latin typeface="Century Gothic" panose="020B0502020202020204" pitchFamily="34" charset="0"/>
                        </a:rPr>
                        <a:t>2.917.233.887</a:t>
                      </a:r>
                      <a:endParaRPr lang="el-GR" sz="1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2014790522"/>
                  </a:ext>
                </a:extLst>
              </a:tr>
            </a:tbl>
          </a:graphicData>
        </a:graphic>
      </p:graphicFrame>
      <p:sp>
        <p:nvSpPr>
          <p:cNvPr id="9" name="TextBox 1">
            <a:extLst>
              <a:ext uri="{FF2B5EF4-FFF2-40B4-BE49-F238E27FC236}">
                <a16:creationId xmlns="" xmlns:a16="http://schemas.microsoft.com/office/drawing/2014/main" id="{C89795DC-CC5B-4E30-ADFE-FE1FB2788A2B}"/>
              </a:ext>
            </a:extLst>
          </p:cNvPr>
          <p:cNvSpPr txBox="1"/>
          <p:nvPr/>
        </p:nvSpPr>
        <p:spPr>
          <a:xfrm>
            <a:off x="827500" y="5925255"/>
            <a:ext cx="103424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chemeClr val="bg1"/>
                </a:solidFill>
                <a:highlight>
                  <a:srgbClr val="000080"/>
                </a:highlight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Γ</a:t>
            </a:r>
            <a:r>
              <a:rPr lang="el-GR" sz="2000" b="1" dirty="0">
                <a:solidFill>
                  <a:schemeClr val="bg1"/>
                </a:solidFill>
                <a:effectLst/>
                <a:highlight>
                  <a:srgbClr val="000080"/>
                </a:highlight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ια κάλυψη ασφαλιστικών εισφορών: 1,5 δισ. ευρώ</a:t>
            </a:r>
            <a:endParaRPr lang="el-GR" sz="2000" b="1" dirty="0">
              <a:solidFill>
                <a:schemeClr val="bg1"/>
              </a:solidFill>
              <a:highlight>
                <a:srgbClr val="000080"/>
              </a:highligh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87163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31D24-CC5C-46E4-ADA6-B17A76830D2F}" type="slidenum">
              <a:rPr lang="el-GR" altLang="el-GR" smtClean="0">
                <a:solidFill>
                  <a:prstClr val="black"/>
                </a:solidFill>
              </a:rPr>
              <a:pPr/>
              <a:t>4</a:t>
            </a:fld>
            <a:endParaRPr lang="el-GR" altLang="el-GR">
              <a:solidFill>
                <a:prstClr val="black"/>
              </a:solidFill>
            </a:endParaRPr>
          </a:p>
        </p:txBody>
      </p:sp>
      <p:pic>
        <p:nvPicPr>
          <p:cNvPr id="3" name="Picture 4" descr="Image result for ÎµÎ»Î»Î·Î½Î¹ÎºÎ· Î´Î·Î¼Î¿ÎºÏÎ±ÏÎ¹Î± logo">
            <a:extLst>
              <a:ext uri="{FF2B5EF4-FFF2-40B4-BE49-F238E27FC236}">
                <a16:creationId xmlns="" xmlns:a16="http://schemas.microsoft.com/office/drawing/2014/main" id="{6ADF939A-484B-48F7-8056-ADAA071B17E2}"/>
              </a:ext>
            </a:extLst>
          </p:cNvPr>
          <p:cNvPicPr/>
          <p:nvPr/>
        </p:nvPicPr>
        <p:blipFill>
          <a:blip r:embed="rId2" cstate="print"/>
          <a:stretch/>
        </p:blipFill>
        <p:spPr>
          <a:xfrm>
            <a:off x="215939" y="254447"/>
            <a:ext cx="639360" cy="596160"/>
          </a:xfrm>
          <a:prstGeom prst="rect">
            <a:avLst/>
          </a:prstGeom>
          <a:ln>
            <a:noFill/>
          </a:ln>
        </p:spPr>
      </p:pic>
      <p:sp>
        <p:nvSpPr>
          <p:cNvPr id="4" name="TextBox 17">
            <a:extLst>
              <a:ext uri="{FF2B5EF4-FFF2-40B4-BE49-F238E27FC236}">
                <a16:creationId xmlns="" xmlns:a16="http://schemas.microsoft.com/office/drawing/2014/main" id="{EF358F6F-3E7A-4D11-AE9D-EDE1E4D78D8D}"/>
              </a:ext>
            </a:extLst>
          </p:cNvPr>
          <p:cNvSpPr txBox="1"/>
          <p:nvPr/>
        </p:nvSpPr>
        <p:spPr>
          <a:xfrm>
            <a:off x="864824" y="369550"/>
            <a:ext cx="1688671" cy="387798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200" b="1" spc="80" dirty="0">
                <a:solidFill>
                  <a:prstClr val="black"/>
                </a:solidFill>
              </a:rPr>
              <a:t>ΕΛΛΗΝΙΚΗ ΔΗΜΟΚΡΑΤΙΑ</a:t>
            </a:r>
          </a:p>
        </p:txBody>
      </p:sp>
      <p:sp>
        <p:nvSpPr>
          <p:cNvPr id="5" name="TextBox 12">
            <a:extLst>
              <a:ext uri="{FF2B5EF4-FFF2-40B4-BE49-F238E27FC236}">
                <a16:creationId xmlns="" xmlns:a16="http://schemas.microsoft.com/office/drawing/2014/main" id="{DE131C24-E550-435B-910E-408C981EF84F}"/>
              </a:ext>
            </a:extLst>
          </p:cNvPr>
          <p:cNvSpPr txBox="1"/>
          <p:nvPr/>
        </p:nvSpPr>
        <p:spPr>
          <a:xfrm>
            <a:off x="9541859" y="295684"/>
            <a:ext cx="2085365" cy="535531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200" b="1" spc="80" dirty="0">
                <a:solidFill>
                  <a:prstClr val="black"/>
                </a:solidFill>
              </a:rPr>
              <a:t>ΥΠΟΥΡΓΕΙΟ </a:t>
            </a:r>
            <a:r>
              <a:rPr lang="el-GR" altLang="el-GR" sz="1200" b="1" spc="80" dirty="0" smtClean="0">
                <a:solidFill>
                  <a:prstClr val="black"/>
                </a:solidFill>
              </a:rPr>
              <a:t>ΕΡΓΑΣΙΑΣ ΚΑΙ ΚΟΙΝΩΝΙΚΩΝ ΥΠΟΘΕΣΕΩΝ</a:t>
            </a:r>
            <a:endParaRPr lang="el-GR" altLang="el-GR" sz="1200" b="1" spc="80" dirty="0">
              <a:solidFill>
                <a:prstClr val="black"/>
              </a:solidFill>
            </a:endParaRPr>
          </a:p>
        </p:txBody>
      </p:sp>
      <p:sp>
        <p:nvSpPr>
          <p:cNvPr id="6" name="Τίτλος 1">
            <a:extLst>
              <a:ext uri="{FF2B5EF4-FFF2-40B4-BE49-F238E27FC236}">
                <a16:creationId xmlns="" xmlns:a16="http://schemas.microsoft.com/office/drawing/2014/main" id="{983BBE76-8C57-4A2B-9DCD-BE3CFCD07A1D}"/>
              </a:ext>
            </a:extLst>
          </p:cNvPr>
          <p:cNvSpPr txBox="1">
            <a:spLocks/>
          </p:cNvSpPr>
          <p:nvPr/>
        </p:nvSpPr>
        <p:spPr>
          <a:xfrm>
            <a:off x="838200" y="894060"/>
            <a:ext cx="10515600" cy="85407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84188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entury Gothic" panose="020B0502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Πυλώνας δεύτερος: Μέτρα στήριξης ανέργων από τον ΟΑΕΔ</a:t>
            </a:r>
            <a:endParaRPr kumimoji="0" lang="en-US" sz="2400" b="0" i="0" u="none" strike="noStrike" kern="1200" cap="none" spc="0" normalizeH="0" baseline="0" noProof="0" dirty="0">
              <a:ln w="6350">
                <a:noFill/>
              </a:ln>
              <a:solidFill>
                <a:schemeClr val="tx2"/>
              </a:solidFill>
              <a:effectLst/>
              <a:uLnTx/>
              <a:uFillTx/>
              <a:latin typeface="Century Gothic" panose="020B0502020202020204" pitchFamily="34" charset="0"/>
              <a:ea typeface="+mj-ea"/>
              <a:cs typeface="+mj-cs"/>
            </a:endParaRPr>
          </a:p>
        </p:txBody>
      </p:sp>
      <p:graphicFrame>
        <p:nvGraphicFramePr>
          <p:cNvPr id="7" name="Θέση περιεχομένου 3">
            <a:extLst>
              <a:ext uri="{FF2B5EF4-FFF2-40B4-BE49-F238E27FC236}">
                <a16:creationId xmlns="" xmlns:a16="http://schemas.microsoft.com/office/drawing/2014/main" id="{DDC16360-9FBD-4C3C-B2A3-E5BCBA54B09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36686029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31D24-CC5C-46E4-ADA6-B17A76830D2F}" type="slidenum">
              <a:rPr lang="el-GR" altLang="el-GR" smtClean="0">
                <a:solidFill>
                  <a:prstClr val="black"/>
                </a:solidFill>
              </a:rPr>
              <a:pPr/>
              <a:t>5</a:t>
            </a:fld>
            <a:endParaRPr lang="el-GR" altLang="el-GR">
              <a:solidFill>
                <a:prstClr val="black"/>
              </a:solidFill>
            </a:endParaRPr>
          </a:p>
        </p:txBody>
      </p:sp>
      <p:pic>
        <p:nvPicPr>
          <p:cNvPr id="3" name="Picture 4" descr="Image result for ÎµÎ»Î»Î·Î½Î¹ÎºÎ· Î´Î·Î¼Î¿ÎºÏÎ±ÏÎ¹Î± logo">
            <a:extLst>
              <a:ext uri="{FF2B5EF4-FFF2-40B4-BE49-F238E27FC236}">
                <a16:creationId xmlns="" xmlns:a16="http://schemas.microsoft.com/office/drawing/2014/main" id="{6ADF939A-484B-48F7-8056-ADAA071B17E2}"/>
              </a:ext>
            </a:extLst>
          </p:cNvPr>
          <p:cNvPicPr/>
          <p:nvPr/>
        </p:nvPicPr>
        <p:blipFill>
          <a:blip r:embed="rId2" cstate="print"/>
          <a:stretch/>
        </p:blipFill>
        <p:spPr>
          <a:xfrm>
            <a:off x="215939" y="254447"/>
            <a:ext cx="639360" cy="596160"/>
          </a:xfrm>
          <a:prstGeom prst="rect">
            <a:avLst/>
          </a:prstGeom>
          <a:ln>
            <a:noFill/>
          </a:ln>
        </p:spPr>
      </p:pic>
      <p:sp>
        <p:nvSpPr>
          <p:cNvPr id="4" name="TextBox 17">
            <a:extLst>
              <a:ext uri="{FF2B5EF4-FFF2-40B4-BE49-F238E27FC236}">
                <a16:creationId xmlns="" xmlns:a16="http://schemas.microsoft.com/office/drawing/2014/main" id="{EF358F6F-3E7A-4D11-AE9D-EDE1E4D78D8D}"/>
              </a:ext>
            </a:extLst>
          </p:cNvPr>
          <p:cNvSpPr txBox="1"/>
          <p:nvPr/>
        </p:nvSpPr>
        <p:spPr>
          <a:xfrm>
            <a:off x="864824" y="369550"/>
            <a:ext cx="1688671" cy="387798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200" b="1" spc="80" dirty="0">
                <a:solidFill>
                  <a:prstClr val="black"/>
                </a:solidFill>
              </a:rPr>
              <a:t>ΕΛΛΗΝΙΚΗ ΔΗΜΟΚΡΑΤΙΑ</a:t>
            </a:r>
          </a:p>
        </p:txBody>
      </p:sp>
      <p:sp>
        <p:nvSpPr>
          <p:cNvPr id="5" name="TextBox 12">
            <a:extLst>
              <a:ext uri="{FF2B5EF4-FFF2-40B4-BE49-F238E27FC236}">
                <a16:creationId xmlns="" xmlns:a16="http://schemas.microsoft.com/office/drawing/2014/main" id="{DE131C24-E550-435B-910E-408C981EF84F}"/>
              </a:ext>
            </a:extLst>
          </p:cNvPr>
          <p:cNvSpPr txBox="1"/>
          <p:nvPr/>
        </p:nvSpPr>
        <p:spPr>
          <a:xfrm>
            <a:off x="9541859" y="295684"/>
            <a:ext cx="2085365" cy="535531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200" b="1" spc="80" dirty="0">
                <a:solidFill>
                  <a:prstClr val="black"/>
                </a:solidFill>
              </a:rPr>
              <a:t>ΥΠΟΥΡΓΕΙΟ </a:t>
            </a:r>
            <a:r>
              <a:rPr lang="el-GR" altLang="el-GR" sz="1200" b="1" spc="80" dirty="0" smtClean="0">
                <a:solidFill>
                  <a:prstClr val="black"/>
                </a:solidFill>
              </a:rPr>
              <a:t>ΕΡΓΑΣΙΑΣ ΚΑΙ ΚΟΙΝΩΝΙΚΩΝ ΥΠΟΘΕΣΕΩΝ</a:t>
            </a:r>
            <a:endParaRPr lang="el-GR" altLang="el-GR" sz="1200" b="1" spc="80" dirty="0">
              <a:solidFill>
                <a:prstClr val="black"/>
              </a:solidFill>
            </a:endParaRPr>
          </a:p>
        </p:txBody>
      </p:sp>
      <p:sp>
        <p:nvSpPr>
          <p:cNvPr id="8" name="Τίτλος 1">
            <a:extLst>
              <a:ext uri="{FF2B5EF4-FFF2-40B4-BE49-F238E27FC236}">
                <a16:creationId xmlns="" xmlns:a16="http://schemas.microsoft.com/office/drawing/2014/main" id="{983BBE76-8C57-4A2B-9DCD-BE3CFCD07A1D}"/>
              </a:ext>
            </a:extLst>
          </p:cNvPr>
          <p:cNvSpPr txBox="1">
            <a:spLocks/>
          </p:cNvSpPr>
          <p:nvPr/>
        </p:nvSpPr>
        <p:spPr>
          <a:xfrm>
            <a:off x="838200" y="905435"/>
            <a:ext cx="10515600" cy="78525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84188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entury Gothic" panose="020B0502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Πυλώνας τρίτος: Προγράμματα ΕΣΠΑ</a:t>
            </a:r>
            <a:endParaRPr kumimoji="0" lang="en-US" sz="2400" b="0" i="0" u="none" strike="noStrike" kern="1200" cap="none" spc="0" normalizeH="0" baseline="0" noProof="0" dirty="0">
              <a:ln w="6350">
                <a:noFill/>
              </a:ln>
              <a:solidFill>
                <a:schemeClr val="tx2"/>
              </a:solidFill>
              <a:effectLst/>
              <a:uLnTx/>
              <a:uFillTx/>
              <a:latin typeface="Century Gothic" panose="020B0502020202020204" pitchFamily="34" charset="0"/>
              <a:ea typeface="+mj-ea"/>
              <a:cs typeface="+mj-cs"/>
            </a:endParaRPr>
          </a:p>
        </p:txBody>
      </p:sp>
      <p:graphicFrame>
        <p:nvGraphicFramePr>
          <p:cNvPr id="9" name="Θέση περιεχομένου 3">
            <a:extLst>
              <a:ext uri="{FF2B5EF4-FFF2-40B4-BE49-F238E27FC236}">
                <a16:creationId xmlns="" xmlns:a16="http://schemas.microsoft.com/office/drawing/2014/main" id="{DDC16360-9FBD-4C3C-B2A3-E5BCBA54B09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366860294"/>
              </p:ext>
            </p:extLst>
          </p:nvPr>
        </p:nvGraphicFramePr>
        <p:xfrm>
          <a:off x="838200" y="1825625"/>
          <a:ext cx="10515600" cy="4565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31D24-CC5C-46E4-ADA6-B17A76830D2F}" type="slidenum">
              <a:rPr lang="el-GR" altLang="el-GR" smtClean="0">
                <a:solidFill>
                  <a:prstClr val="black"/>
                </a:solidFill>
              </a:rPr>
              <a:pPr/>
              <a:t>6</a:t>
            </a:fld>
            <a:endParaRPr lang="el-GR" altLang="el-GR">
              <a:solidFill>
                <a:prstClr val="black"/>
              </a:solidFill>
            </a:endParaRPr>
          </a:p>
        </p:txBody>
      </p:sp>
      <p:pic>
        <p:nvPicPr>
          <p:cNvPr id="3" name="Picture 4" descr="Image result for ÎµÎ»Î»Î·Î½Î¹ÎºÎ· Î´Î·Î¼Î¿ÎºÏÎ±ÏÎ¹Î± logo">
            <a:extLst>
              <a:ext uri="{FF2B5EF4-FFF2-40B4-BE49-F238E27FC236}">
                <a16:creationId xmlns="" xmlns:a16="http://schemas.microsoft.com/office/drawing/2014/main" id="{6ADF939A-484B-48F7-8056-ADAA071B17E2}"/>
              </a:ext>
            </a:extLst>
          </p:cNvPr>
          <p:cNvPicPr/>
          <p:nvPr/>
        </p:nvPicPr>
        <p:blipFill>
          <a:blip r:embed="rId2" cstate="print"/>
          <a:stretch/>
        </p:blipFill>
        <p:spPr>
          <a:xfrm>
            <a:off x="215939" y="254447"/>
            <a:ext cx="639360" cy="596160"/>
          </a:xfrm>
          <a:prstGeom prst="rect">
            <a:avLst/>
          </a:prstGeom>
          <a:ln>
            <a:noFill/>
          </a:ln>
        </p:spPr>
      </p:pic>
      <p:sp>
        <p:nvSpPr>
          <p:cNvPr id="4" name="TextBox 17">
            <a:extLst>
              <a:ext uri="{FF2B5EF4-FFF2-40B4-BE49-F238E27FC236}">
                <a16:creationId xmlns="" xmlns:a16="http://schemas.microsoft.com/office/drawing/2014/main" id="{EF358F6F-3E7A-4D11-AE9D-EDE1E4D78D8D}"/>
              </a:ext>
            </a:extLst>
          </p:cNvPr>
          <p:cNvSpPr txBox="1"/>
          <p:nvPr/>
        </p:nvSpPr>
        <p:spPr>
          <a:xfrm>
            <a:off x="864824" y="369550"/>
            <a:ext cx="1688671" cy="387798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200" b="1" spc="80" dirty="0">
                <a:solidFill>
                  <a:prstClr val="black"/>
                </a:solidFill>
              </a:rPr>
              <a:t>ΕΛΛΗΝΙΚΗ ΔΗΜΟΚΡΑΤΙΑ</a:t>
            </a:r>
          </a:p>
        </p:txBody>
      </p:sp>
      <p:sp>
        <p:nvSpPr>
          <p:cNvPr id="5" name="TextBox 12">
            <a:extLst>
              <a:ext uri="{FF2B5EF4-FFF2-40B4-BE49-F238E27FC236}">
                <a16:creationId xmlns="" xmlns:a16="http://schemas.microsoft.com/office/drawing/2014/main" id="{DE131C24-E550-435B-910E-408C981EF84F}"/>
              </a:ext>
            </a:extLst>
          </p:cNvPr>
          <p:cNvSpPr txBox="1"/>
          <p:nvPr/>
        </p:nvSpPr>
        <p:spPr>
          <a:xfrm>
            <a:off x="9541859" y="295684"/>
            <a:ext cx="2085365" cy="535531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200" b="1" spc="80" dirty="0">
                <a:solidFill>
                  <a:prstClr val="black"/>
                </a:solidFill>
              </a:rPr>
              <a:t>ΥΠΟΥΡΓΕΙΟ </a:t>
            </a:r>
            <a:r>
              <a:rPr lang="el-GR" altLang="el-GR" sz="1200" b="1" spc="80" dirty="0" smtClean="0">
                <a:solidFill>
                  <a:prstClr val="black"/>
                </a:solidFill>
              </a:rPr>
              <a:t>ΕΡΓΑΣΙΑΣ ΚΑΙ ΚΟΙΝΩΝΙΚΩΝ ΥΠΟΘΕΣΕΩΝ</a:t>
            </a:r>
            <a:endParaRPr lang="el-GR" altLang="el-GR" sz="1200" b="1" spc="80" dirty="0">
              <a:solidFill>
                <a:prstClr val="black"/>
              </a:solidFill>
            </a:endParaRPr>
          </a:p>
        </p:txBody>
      </p:sp>
      <p:sp>
        <p:nvSpPr>
          <p:cNvPr id="8" name="Τίτλος 1">
            <a:extLst>
              <a:ext uri="{FF2B5EF4-FFF2-40B4-BE49-F238E27FC236}">
                <a16:creationId xmlns="" xmlns:a16="http://schemas.microsoft.com/office/drawing/2014/main" id="{983BBE76-8C57-4A2B-9DCD-BE3CFCD07A1D}"/>
              </a:ext>
            </a:extLst>
          </p:cNvPr>
          <p:cNvSpPr txBox="1">
            <a:spLocks/>
          </p:cNvSpPr>
          <p:nvPr/>
        </p:nvSpPr>
        <p:spPr>
          <a:xfrm>
            <a:off x="838200" y="905435"/>
            <a:ext cx="10515600" cy="78525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84188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 w="6350">
                <a:noFill/>
              </a:ln>
              <a:solidFill>
                <a:schemeClr val="tx2"/>
              </a:solidFill>
              <a:effectLst/>
              <a:uLnTx/>
              <a:uFillTx/>
              <a:latin typeface="Century Gothic" panose="020B0502020202020204" pitchFamily="34" charset="0"/>
              <a:ea typeface="+mj-ea"/>
              <a:cs typeface="+mj-cs"/>
            </a:endParaRPr>
          </a:p>
        </p:txBody>
      </p:sp>
      <p:sp>
        <p:nvSpPr>
          <p:cNvPr id="12" name="Τίτλος 1">
            <a:extLst>
              <a:ext uri="{FF2B5EF4-FFF2-40B4-BE49-F238E27FC236}">
                <a16:creationId xmlns="" xmlns:a16="http://schemas.microsoft.com/office/drawing/2014/main" id="{983BBE76-8C57-4A2B-9DCD-BE3CFCD07A1D}"/>
              </a:ext>
            </a:extLst>
          </p:cNvPr>
          <p:cNvSpPr txBox="1">
            <a:spLocks/>
          </p:cNvSpPr>
          <p:nvPr/>
        </p:nvSpPr>
        <p:spPr>
          <a:xfrm>
            <a:off x="838200" y="726141"/>
            <a:ext cx="10515600" cy="96454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84188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entury Gothic" panose="020B0502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Πυλώνας τέταρτος: Μέτρα για την ενίσχυση της κοινωνικής αλληλεγγύης </a:t>
            </a:r>
            <a:endParaRPr kumimoji="0" lang="en-US" sz="2400" b="0" i="0" u="none" strike="noStrike" kern="1200" cap="none" spc="0" normalizeH="0" baseline="0" noProof="0" dirty="0">
              <a:ln w="6350">
                <a:noFill/>
              </a:ln>
              <a:solidFill>
                <a:schemeClr val="tx2"/>
              </a:solidFill>
              <a:effectLst/>
              <a:uLnTx/>
              <a:uFillTx/>
              <a:latin typeface="Century Gothic" panose="020B0502020202020204" pitchFamily="34" charset="0"/>
              <a:ea typeface="+mj-ea"/>
              <a:cs typeface="+mj-cs"/>
            </a:endParaRPr>
          </a:p>
        </p:txBody>
      </p:sp>
      <p:graphicFrame>
        <p:nvGraphicFramePr>
          <p:cNvPr id="13" name="Θέση περιεχομένου 3">
            <a:extLst>
              <a:ext uri="{FF2B5EF4-FFF2-40B4-BE49-F238E27FC236}">
                <a16:creationId xmlns="" xmlns:a16="http://schemas.microsoft.com/office/drawing/2014/main" id="{DDC16360-9FBD-4C3C-B2A3-E5BCBA54B09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366860294"/>
              </p:ext>
            </p:extLst>
          </p:nvPr>
        </p:nvGraphicFramePr>
        <p:xfrm>
          <a:off x="838200" y="1825625"/>
          <a:ext cx="10515600" cy="4565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Ευθεία γραμμή σύνδεσης 15">
            <a:extLst>
              <a:ext uri="{FF2B5EF4-FFF2-40B4-BE49-F238E27FC236}">
                <a16:creationId xmlns:a16="http://schemas.microsoft.com/office/drawing/2014/main" xmlns="" id="{8AF21EE4-E8B7-4DD9-AD2F-624294C73F9A}"/>
              </a:ext>
            </a:extLst>
          </p:cNvPr>
          <p:cNvCxnSpPr>
            <a:cxnSpLocks/>
          </p:cNvCxnSpPr>
          <p:nvPr/>
        </p:nvCxnSpPr>
        <p:spPr>
          <a:xfrm flipV="1">
            <a:off x="2224290" y="554636"/>
            <a:ext cx="7200000" cy="0"/>
          </a:xfrm>
          <a:prstGeom prst="line">
            <a:avLst/>
          </a:prstGeom>
          <a:ln w="1270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6">
            <a:extLst>
              <a:ext uri="{FF2B5EF4-FFF2-40B4-BE49-F238E27FC236}">
                <a16:creationId xmlns:a16="http://schemas.microsoft.com/office/drawing/2014/main" xmlns="" id="{F9C0EF1E-FF5C-4403-AE3F-5D25E826D3D0}"/>
              </a:ext>
            </a:extLst>
          </p:cNvPr>
          <p:cNvSpPr txBox="1"/>
          <p:nvPr/>
        </p:nvSpPr>
        <p:spPr>
          <a:xfrm>
            <a:off x="9541859" y="295684"/>
            <a:ext cx="2461882" cy="387798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200" b="1" spc="80" baseline="0" dirty="0">
                <a:latin typeface="+mj-lt"/>
              </a:rPr>
              <a:t>ΥΠΟΥΡΓΕΙΟ </a:t>
            </a:r>
            <a:r>
              <a:rPr lang="el-GR" altLang="el-GR" sz="1200" b="1" spc="80" baseline="0" dirty="0" smtClean="0">
                <a:latin typeface="+mj-lt"/>
              </a:rPr>
              <a:t>ΕΡΓΑΣΙΑΣ ΚΑΙ ΚΟΙΝΩΝΙΚΩΝ</a:t>
            </a:r>
            <a:r>
              <a:rPr lang="el-GR" altLang="el-GR" sz="1200" b="1" spc="80" dirty="0" smtClean="0">
                <a:latin typeface="+mj-lt"/>
              </a:rPr>
              <a:t> ΥΠΟΘΕΣΕΩΝ</a:t>
            </a:r>
            <a:endParaRPr lang="el-GR" altLang="el-GR" sz="1200" b="1" spc="80" baseline="0" dirty="0">
              <a:latin typeface="+mj-lt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xmlns="" id="{B1183BB7-70FD-4EFD-9AE3-966B75986173}"/>
              </a:ext>
            </a:extLst>
          </p:cNvPr>
          <p:cNvSpPr txBox="1"/>
          <p:nvPr/>
        </p:nvSpPr>
        <p:spPr>
          <a:xfrm>
            <a:off x="864824" y="369550"/>
            <a:ext cx="1688671" cy="387798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1200" b="1" spc="80" baseline="0" dirty="0">
                <a:latin typeface="+mj-lt"/>
              </a:rPr>
              <a:t>ΕΛΛΗΝΙΚΗ ΔΗΜΟΚΡΑΤΙΑ</a:t>
            </a:r>
          </a:p>
        </p:txBody>
      </p:sp>
      <p:pic>
        <p:nvPicPr>
          <p:cNvPr id="7" name="Picture 4" descr="Image result for ÎµÎ»Î»Î·Î½Î¹ÎºÎ· Î´Î·Î¼Î¿ÎºÏÎ±ÏÎ¹Î± logo">
            <a:extLst>
              <a:ext uri="{FF2B5EF4-FFF2-40B4-BE49-F238E27FC236}">
                <a16:creationId xmlns="" xmlns:a16="http://schemas.microsoft.com/office/drawing/2014/main" id="{6ADF939A-484B-48F7-8056-ADAA071B17E2}"/>
              </a:ext>
            </a:extLst>
          </p:cNvPr>
          <p:cNvPicPr/>
          <p:nvPr/>
        </p:nvPicPr>
        <p:blipFill>
          <a:blip r:embed="rId2" cstate="print"/>
          <a:stretch/>
        </p:blipFill>
        <p:spPr>
          <a:xfrm>
            <a:off x="215939" y="254447"/>
            <a:ext cx="639360" cy="596160"/>
          </a:xfrm>
          <a:prstGeom prst="rect">
            <a:avLst/>
          </a:prstGeom>
          <a:ln>
            <a:noFill/>
          </a:ln>
        </p:spPr>
      </p:pic>
      <p:sp>
        <p:nvSpPr>
          <p:cNvPr id="8" name="Title 3">
            <a:extLst>
              <a:ext uri="{FF2B5EF4-FFF2-40B4-BE49-F238E27FC236}">
                <a16:creationId xmlns:a16="http://schemas.microsoft.com/office/drawing/2014/main" xmlns="" id="{64A69D1C-7B80-4A4F-B60F-EA347511632E}"/>
              </a:ext>
            </a:extLst>
          </p:cNvPr>
          <p:cNvSpPr txBox="1">
            <a:spLocks/>
          </p:cNvSpPr>
          <p:nvPr/>
        </p:nvSpPr>
        <p:spPr>
          <a:xfrm>
            <a:off x="659762" y="2330835"/>
            <a:ext cx="10750549" cy="2061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marL="87313" indent="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ln w="6350">
                  <a:noFill/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84188"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Century Gothic" panose="020B0502020202020204" pitchFamily="34" charset="0"/>
              </a:defRPr>
            </a:lvl2pPr>
            <a:lvl3pPr marL="484188"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Century Gothic" panose="020B0502020202020204" pitchFamily="34" charset="0"/>
              </a:defRPr>
            </a:lvl3pPr>
            <a:lvl4pPr marL="484188"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Century Gothic" panose="020B0502020202020204" pitchFamily="34" charset="0"/>
              </a:defRPr>
            </a:lvl4pPr>
            <a:lvl5pPr marL="484188"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Century Gothic" panose="020B0502020202020204" pitchFamily="34" charset="0"/>
              </a:defRPr>
            </a:lvl5pPr>
            <a:lvl6pPr marL="941388"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Century Gothic" panose="020B0502020202020204" pitchFamily="34" charset="0"/>
              </a:defRPr>
            </a:lvl6pPr>
            <a:lvl7pPr marL="1398588"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Century Gothic" panose="020B0502020202020204" pitchFamily="34" charset="0"/>
              </a:defRPr>
            </a:lvl7pPr>
            <a:lvl8pPr marL="1855788"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Century Gothic" panose="020B0502020202020204" pitchFamily="34" charset="0"/>
              </a:defRPr>
            </a:lvl8pPr>
            <a:lvl9pPr marL="2312988"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</a:pPr>
            <a:endParaRPr lang="el-GR" altLang="el-GR" sz="3600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xmlns="" id="{64A69D1C-7B80-4A4F-B60F-EA347511632E}"/>
              </a:ext>
            </a:extLst>
          </p:cNvPr>
          <p:cNvSpPr txBox="1">
            <a:spLocks/>
          </p:cNvSpPr>
          <p:nvPr/>
        </p:nvSpPr>
        <p:spPr>
          <a:xfrm>
            <a:off x="812162" y="2483235"/>
            <a:ext cx="10750549" cy="2061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marL="87313" indent="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ln w="6350">
                  <a:noFill/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84188"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Century Gothic" panose="020B0502020202020204" pitchFamily="34" charset="0"/>
              </a:defRPr>
            </a:lvl2pPr>
            <a:lvl3pPr marL="484188"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Century Gothic" panose="020B0502020202020204" pitchFamily="34" charset="0"/>
              </a:defRPr>
            </a:lvl3pPr>
            <a:lvl4pPr marL="484188"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Century Gothic" panose="020B0502020202020204" pitchFamily="34" charset="0"/>
              </a:defRPr>
            </a:lvl4pPr>
            <a:lvl5pPr marL="484188"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Century Gothic" panose="020B0502020202020204" pitchFamily="34" charset="0"/>
              </a:defRPr>
            </a:lvl5pPr>
            <a:lvl6pPr marL="941388"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Century Gothic" panose="020B0502020202020204" pitchFamily="34" charset="0"/>
              </a:defRPr>
            </a:lvl6pPr>
            <a:lvl7pPr marL="1398588"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Century Gothic" panose="020B0502020202020204" pitchFamily="34" charset="0"/>
              </a:defRPr>
            </a:lvl7pPr>
            <a:lvl8pPr marL="1855788"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Century Gothic" panose="020B0502020202020204" pitchFamily="34" charset="0"/>
              </a:defRPr>
            </a:lvl8pPr>
            <a:lvl9pPr marL="2312988"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l-GR" altLang="el-GR" sz="3600" i="1" dirty="0" smtClean="0"/>
              <a:t>Τέλος παρουσίασης</a:t>
            </a:r>
            <a:endParaRPr lang="el-GR" altLang="el-GR" sz="3600" i="1" dirty="0"/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id="{62F939B6-93AF-4DB8-9C6B-D6C7DFDC589F}" name="Office Theme" vid="{4A3C46E8-61CC-4603-A589-7422A47A8E4A}"/>
    </a:ext>
  </a:extLst>
</a:theme>
</file>

<file path=ppt/theme/theme2.xml><?xml version="1.0" encoding="utf-8"?>
<a:theme xmlns:a="http://schemas.openxmlformats.org/drawingml/2006/main" name="ΘέμαND_progr_diagonios_paideia">
  <a:themeElements>
    <a:clrScheme name="Προσαρμοσμένος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Ζωντάνι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Ζωντάνι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id="{C9ABE175-F3B2-4934-84E5-0C5BCBA207E1}" name="ΘέμαND_progr_diagonios_paideia" vid="{5E66AF07-6854-4141-AC31-135A272EB8B1}"/>
    </a:ext>
  </a:extLst>
</a:theme>
</file>

<file path=ppt/theme/theme3.xml><?xml version="1.0" encoding="utf-8"?>
<a:theme xmlns:a="http://schemas.openxmlformats.org/drawingml/2006/main" name="1_ΘέμαND_progr_diagonios_paideia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Ζωντάνι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Ζωντάνι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id="{C9ABE175-F3B2-4934-84E5-0C5BCBA207E1}" name="ΘέμαND_progr_diagonios_paideia" vid="{5E66AF07-6854-4141-AC31-135A272EB8B1}"/>
    </a:ext>
  </a:extLst>
</a:theme>
</file>

<file path=ppt/theme/theme4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ΘέμαND_progr_diagonios1</Template>
  <TotalTime>4675</TotalTime>
  <Words>397</Words>
  <Application>Microsoft Office PowerPoint</Application>
  <PresentationFormat>Προσαρμογή</PresentationFormat>
  <Paragraphs>89</Paragraphs>
  <Slides>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3</vt:i4>
      </vt:variant>
      <vt:variant>
        <vt:lpstr>Τίτλοι διαφανειών</vt:lpstr>
      </vt:variant>
      <vt:variant>
        <vt:i4>7</vt:i4>
      </vt:variant>
    </vt:vector>
  </HeadingPairs>
  <TitlesOfParts>
    <vt:vector size="10" baseType="lpstr">
      <vt:lpstr>Custom Design</vt:lpstr>
      <vt:lpstr>ΘέμαND_progr_diagonios_paideia</vt:lpstr>
      <vt:lpstr>1_ΘέμαND_progr_diagonios_paideia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Χρήστης των Windows</dc:creator>
  <cp:lastModifiedBy>user</cp:lastModifiedBy>
  <cp:revision>478</cp:revision>
  <dcterms:created xsi:type="dcterms:W3CDTF">2017-03-31T18:03:23Z</dcterms:created>
  <dcterms:modified xsi:type="dcterms:W3CDTF">2021-03-02T15:53:27Z</dcterms:modified>
</cp:coreProperties>
</file>